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98" r:id="rId2"/>
    <p:sldId id="257" r:id="rId3"/>
    <p:sldId id="258" r:id="rId4"/>
    <p:sldId id="29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7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640E0-14B8-4611-8720-7E444D2226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F217A-D3C5-4784-8CA2-C0CB01CADC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06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Notes Placeholder"/>
          <p:cNvSpPr>
            <a:spLocks noGrp="1"/>
          </p:cNvSpPr>
          <p:nvPr>
            <p:ph type="body" idx="1"/>
          </p:nvPr>
        </p:nvSpPr>
        <p:spPr bwMode="auto">
          <a:xfrm>
            <a:off x="-1610612736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DF98D895-E3C3-4470-BEA1-2FD77285FB02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705DA70-BB04-4055-811E-3882A1A601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16" y="381000"/>
            <a:ext cx="8991600" cy="6781800"/>
          </a:xfrm>
        </p:spPr>
        <p:txBody>
          <a:bodyPr/>
          <a:lstStyle/>
          <a:p>
            <a:r>
              <a:rPr lang="en-US" sz="4400" dirty="0" smtClean="0"/>
              <a:t>	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500" b="1" dirty="0" smtClean="0">
                <a:solidFill>
                  <a:srgbClr val="FF0000"/>
                </a:solidFill>
              </a:rPr>
              <a:t>DESIGN  and  ANALYSIS </a:t>
            </a:r>
            <a:br>
              <a:rPr lang="en-US" sz="4500" b="1" dirty="0" smtClean="0">
                <a:solidFill>
                  <a:srgbClr val="FF0000"/>
                </a:solidFill>
              </a:rPr>
            </a:br>
            <a:r>
              <a:rPr lang="en-US" sz="4500" b="1" dirty="0" smtClean="0">
                <a:solidFill>
                  <a:srgbClr val="FF0000"/>
                </a:solidFill>
              </a:rPr>
              <a:t>of  ALGORITHMS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000" dirty="0" smtClean="0">
                <a:solidFill>
                  <a:srgbClr val="0070C0"/>
                </a:solidFill>
                <a:latin typeface="Algerian" pitchFamily="82" charset="0"/>
              </a:rPr>
              <a:t>HIMANSHU  SRIVASTAVA</a:t>
            </a:r>
            <a:br>
              <a:rPr lang="en-US" sz="4000" dirty="0" smtClean="0">
                <a:solidFill>
                  <a:srgbClr val="0070C0"/>
                </a:solidFill>
                <a:latin typeface="Algerian" pitchFamily="82" charset="0"/>
              </a:rPr>
            </a:br>
            <a: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</a:br>
            <a: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  <a:t>CSE  2</a:t>
            </a:r>
            <a:r>
              <a:rPr lang="en-US" sz="4400" baseline="30000" dirty="0" smtClean="0">
                <a:solidFill>
                  <a:srgbClr val="0070C0"/>
                </a:solidFill>
                <a:latin typeface="Algerian" pitchFamily="82" charset="0"/>
              </a:rPr>
              <a:t>nd</a:t>
            </a:r>
            <a: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  <a:t>  Year</a:t>
            </a:r>
            <a:b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</a:br>
            <a: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  <a:t/>
            </a:r>
            <a:b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</a:br>
            <a:r>
              <a:rPr lang="en-US" sz="4400" dirty="0" smtClean="0">
                <a:solidFill>
                  <a:srgbClr val="0070C0"/>
                </a:solidFill>
                <a:latin typeface="Algerian" pitchFamily="82" charset="0"/>
              </a:rPr>
              <a:t>Roll  no.  :   181220031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4805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imanshu Srivastava\Pictures\dfs bfs\1.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imanshu Srivastava\Pictures\dfs bfs\1.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imanshu Srivastava\Pictures\dfs bfs\1.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imanshu Srivastava\Pictures\dfs bfs\1.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imanshu Srivastava\Pictures\dfs bfs\1.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imanshu Srivastava\Pictures\dfs bfs\1.1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Himanshu Srivastava\Pictures\dfs bfs\1.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Himanshu Srivastava\Pictures\dfs bfs\1.1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imanshu Srivastava\Pictures\dfs bfs\1.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Himanshu Srivastava\Pictures\dfs bfs\1.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object 3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object 4"/>
          <p:cNvSpPr>
            <a:spLocks noChangeArrowheads="1"/>
          </p:cNvSpPr>
          <p:nvPr/>
        </p:nvSpPr>
        <p:spPr bwMode="auto">
          <a:xfrm>
            <a:off x="4402138" y="0"/>
            <a:ext cx="4741862" cy="600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1" name="object 5"/>
          <p:cNvSpPr>
            <a:spLocks/>
          </p:cNvSpPr>
          <p:nvPr/>
        </p:nvSpPr>
        <p:spPr bwMode="auto">
          <a:xfrm>
            <a:off x="0" y="0"/>
            <a:ext cx="9070975" cy="1016000"/>
          </a:xfrm>
          <a:custGeom>
            <a:avLst/>
            <a:gdLst>
              <a:gd name="T0" fmla="*/ 0 w 9070975"/>
              <a:gd name="T1" fmla="*/ 1015178 h 1015365"/>
              <a:gd name="T2" fmla="*/ 69333 w 9070975"/>
              <a:gd name="T3" fmla="*/ 990040 h 1015365"/>
              <a:gd name="T4" fmla="*/ 147635 w 9070975"/>
              <a:gd name="T5" fmla="*/ 962345 h 1015365"/>
              <a:gd name="T6" fmla="*/ 233654 w 9070975"/>
              <a:gd name="T7" fmla="*/ 932760 h 1015365"/>
              <a:gd name="T8" fmla="*/ 327031 w 9070975"/>
              <a:gd name="T9" fmla="*/ 901628 h 1015365"/>
              <a:gd name="T10" fmla="*/ 427407 w 9070975"/>
              <a:gd name="T11" fmla="*/ 869292 h 1015365"/>
              <a:gd name="T12" fmla="*/ 534422 w 9070975"/>
              <a:gd name="T13" fmla="*/ 836096 h 1015365"/>
              <a:gd name="T14" fmla="*/ 647719 w 9070975"/>
              <a:gd name="T15" fmla="*/ 802383 h 1015365"/>
              <a:gd name="T16" fmla="*/ 766937 w 9070975"/>
              <a:gd name="T17" fmla="*/ 768494 h 1015365"/>
              <a:gd name="T18" fmla="*/ 891719 w 9070975"/>
              <a:gd name="T19" fmla="*/ 734774 h 1015365"/>
              <a:gd name="T20" fmla="*/ 1021705 w 9070975"/>
              <a:gd name="T21" fmla="*/ 701566 h 1015365"/>
              <a:gd name="T22" fmla="*/ 1156536 w 9070975"/>
              <a:gd name="T23" fmla="*/ 669212 h 1015365"/>
              <a:gd name="T24" fmla="*/ 1295853 w 9070975"/>
              <a:gd name="T25" fmla="*/ 638055 h 1015365"/>
              <a:gd name="T26" fmla="*/ 1439298 w 9070975"/>
              <a:gd name="T27" fmla="*/ 608440 h 1015365"/>
              <a:gd name="T28" fmla="*/ 1586511 w 9070975"/>
              <a:gd name="T29" fmla="*/ 580707 h 1015365"/>
              <a:gd name="T30" fmla="*/ 1737134 w 9070975"/>
              <a:gd name="T31" fmla="*/ 555202 h 1015365"/>
              <a:gd name="T32" fmla="*/ 1890807 w 9070975"/>
              <a:gd name="T33" fmla="*/ 532266 h 1015365"/>
              <a:gd name="T34" fmla="*/ 2047172 w 9070975"/>
              <a:gd name="T35" fmla="*/ 512243 h 1015365"/>
              <a:gd name="T36" fmla="*/ 2205870 w 9070975"/>
              <a:gd name="T37" fmla="*/ 495475 h 1015365"/>
              <a:gd name="T38" fmla="*/ 2366541 w 9070975"/>
              <a:gd name="T39" fmla="*/ 482307 h 1015365"/>
              <a:gd name="T40" fmla="*/ 2528828 w 9070975"/>
              <a:gd name="T41" fmla="*/ 473080 h 1015365"/>
              <a:gd name="T42" fmla="*/ 2696979 w 9070975"/>
              <a:gd name="T43" fmla="*/ 469071 h 1015365"/>
              <a:gd name="T44" fmla="*/ 2874818 w 9070975"/>
              <a:gd name="T45" fmla="*/ 470884 h 1015365"/>
              <a:gd name="T46" fmla="*/ 3061279 w 9070975"/>
              <a:gd name="T47" fmla="*/ 477845 h 1015365"/>
              <a:gd name="T48" fmla="*/ 3255298 w 9070975"/>
              <a:gd name="T49" fmla="*/ 489279 h 1015365"/>
              <a:gd name="T50" fmla="*/ 3455806 w 9070975"/>
              <a:gd name="T51" fmla="*/ 504510 h 1015365"/>
              <a:gd name="T52" fmla="*/ 3661740 w 9070975"/>
              <a:gd name="T53" fmla="*/ 522863 h 1015365"/>
              <a:gd name="T54" fmla="*/ 3872032 w 9070975"/>
              <a:gd name="T55" fmla="*/ 543662 h 1015365"/>
              <a:gd name="T56" fmla="*/ 4085618 w 9070975"/>
              <a:gd name="T57" fmla="*/ 566233 h 1015365"/>
              <a:gd name="T58" fmla="*/ 4301430 w 9070975"/>
              <a:gd name="T59" fmla="*/ 589901 h 1015365"/>
              <a:gd name="T60" fmla="*/ 4518403 w 9070975"/>
              <a:gd name="T61" fmla="*/ 613989 h 1015365"/>
              <a:gd name="T62" fmla="*/ 4735472 w 9070975"/>
              <a:gd name="T63" fmla="*/ 637823 h 1015365"/>
              <a:gd name="T64" fmla="*/ 4951570 w 9070975"/>
              <a:gd name="T65" fmla="*/ 660728 h 1015365"/>
              <a:gd name="T66" fmla="*/ 5165632 w 9070975"/>
              <a:gd name="T67" fmla="*/ 682028 h 1015365"/>
              <a:gd name="T68" fmla="*/ 5376591 w 9070975"/>
              <a:gd name="T69" fmla="*/ 701048 h 1015365"/>
              <a:gd name="T70" fmla="*/ 5583382 w 9070975"/>
              <a:gd name="T71" fmla="*/ 717113 h 1015365"/>
              <a:gd name="T72" fmla="*/ 5784939 w 9070975"/>
              <a:gd name="T73" fmla="*/ 729548 h 1015365"/>
              <a:gd name="T74" fmla="*/ 5980196 w 9070975"/>
              <a:gd name="T75" fmla="*/ 737677 h 1015365"/>
              <a:gd name="T76" fmla="*/ 6168087 w 9070975"/>
              <a:gd name="T77" fmla="*/ 740825 h 1015365"/>
              <a:gd name="T78" fmla="*/ 6347546 w 9070975"/>
              <a:gd name="T79" fmla="*/ 738317 h 1015365"/>
              <a:gd name="T80" fmla="*/ 6517507 w 9070975"/>
              <a:gd name="T81" fmla="*/ 729478 h 1015365"/>
              <a:gd name="T82" fmla="*/ 6681322 w 9070975"/>
              <a:gd name="T83" fmla="*/ 714141 h 1015365"/>
              <a:gd name="T84" fmla="*/ 6842900 w 9070975"/>
              <a:gd name="T85" fmla="*/ 692982 h 1015365"/>
              <a:gd name="T86" fmla="*/ 7002026 w 9070975"/>
              <a:gd name="T87" fmla="*/ 666586 h 1015365"/>
              <a:gd name="T88" fmla="*/ 7158484 w 9070975"/>
              <a:gd name="T89" fmla="*/ 635538 h 1015365"/>
              <a:gd name="T90" fmla="*/ 7312058 w 9070975"/>
              <a:gd name="T91" fmla="*/ 600423 h 1015365"/>
              <a:gd name="T92" fmla="*/ 7462535 w 9070975"/>
              <a:gd name="T93" fmla="*/ 561828 h 1015365"/>
              <a:gd name="T94" fmla="*/ 7609698 w 9070975"/>
              <a:gd name="T95" fmla="*/ 520338 h 1015365"/>
              <a:gd name="T96" fmla="*/ 7753332 w 9070975"/>
              <a:gd name="T97" fmla="*/ 476537 h 1015365"/>
              <a:gd name="T98" fmla="*/ 7893221 w 9070975"/>
              <a:gd name="T99" fmla="*/ 431013 h 1015365"/>
              <a:gd name="T100" fmla="*/ 8029151 w 9070975"/>
              <a:gd name="T101" fmla="*/ 384349 h 1015365"/>
              <a:gd name="T102" fmla="*/ 8160907 w 9070975"/>
              <a:gd name="T103" fmla="*/ 337132 h 1015365"/>
              <a:gd name="T104" fmla="*/ 8288271 w 9070975"/>
              <a:gd name="T105" fmla="*/ 289947 h 1015365"/>
              <a:gd name="T106" fmla="*/ 8411031 w 9070975"/>
              <a:gd name="T107" fmla="*/ 243379 h 1015365"/>
              <a:gd name="T108" fmla="*/ 8528969 w 9070975"/>
              <a:gd name="T109" fmla="*/ 198015 h 1015365"/>
              <a:gd name="T110" fmla="*/ 8641871 w 9070975"/>
              <a:gd name="T111" fmla="*/ 154439 h 1015365"/>
              <a:gd name="T112" fmla="*/ 8749522 w 9070975"/>
              <a:gd name="T113" fmla="*/ 113237 h 1015365"/>
              <a:gd name="T114" fmla="*/ 8851706 w 9070975"/>
              <a:gd name="T115" fmla="*/ 74994 h 1015365"/>
              <a:gd name="T116" fmla="*/ 8948208 w 9070975"/>
              <a:gd name="T117" fmla="*/ 40296 h 1015365"/>
              <a:gd name="T118" fmla="*/ 9038812 w 9070975"/>
              <a:gd name="T119" fmla="*/ 9728 h 1015365"/>
              <a:gd name="T120" fmla="*/ 9070606 w 9070975"/>
              <a:gd name="T121" fmla="*/ 0 h 1015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70975" h="1015365">
                <a:moveTo>
                  <a:pt x="0" y="1015178"/>
                </a:moveTo>
                <a:lnTo>
                  <a:pt x="69333" y="990040"/>
                </a:lnTo>
                <a:lnTo>
                  <a:pt x="147635" y="962345"/>
                </a:lnTo>
                <a:lnTo>
                  <a:pt x="233654" y="932760"/>
                </a:lnTo>
                <a:lnTo>
                  <a:pt x="327031" y="901628"/>
                </a:lnTo>
                <a:lnTo>
                  <a:pt x="427407" y="869292"/>
                </a:lnTo>
                <a:lnTo>
                  <a:pt x="534422" y="836096"/>
                </a:lnTo>
                <a:lnTo>
                  <a:pt x="647719" y="802383"/>
                </a:lnTo>
                <a:lnTo>
                  <a:pt x="766937" y="768494"/>
                </a:lnTo>
                <a:lnTo>
                  <a:pt x="891719" y="734774"/>
                </a:lnTo>
                <a:lnTo>
                  <a:pt x="1021705" y="701566"/>
                </a:lnTo>
                <a:lnTo>
                  <a:pt x="1156536" y="669212"/>
                </a:lnTo>
                <a:lnTo>
                  <a:pt x="1295853" y="638055"/>
                </a:lnTo>
                <a:lnTo>
                  <a:pt x="1439298" y="608440"/>
                </a:lnTo>
                <a:lnTo>
                  <a:pt x="1586511" y="580707"/>
                </a:lnTo>
                <a:lnTo>
                  <a:pt x="1737134" y="555202"/>
                </a:lnTo>
                <a:lnTo>
                  <a:pt x="1890807" y="532266"/>
                </a:lnTo>
                <a:lnTo>
                  <a:pt x="2047172" y="512243"/>
                </a:lnTo>
                <a:lnTo>
                  <a:pt x="2205870" y="495475"/>
                </a:lnTo>
                <a:lnTo>
                  <a:pt x="2366541" y="482307"/>
                </a:lnTo>
                <a:lnTo>
                  <a:pt x="2528828" y="473080"/>
                </a:lnTo>
                <a:lnTo>
                  <a:pt x="2696979" y="469071"/>
                </a:lnTo>
                <a:lnTo>
                  <a:pt x="2874818" y="470884"/>
                </a:lnTo>
                <a:lnTo>
                  <a:pt x="3061279" y="477845"/>
                </a:lnTo>
                <a:lnTo>
                  <a:pt x="3255298" y="489279"/>
                </a:lnTo>
                <a:lnTo>
                  <a:pt x="3455806" y="504510"/>
                </a:lnTo>
                <a:lnTo>
                  <a:pt x="3661740" y="522863"/>
                </a:lnTo>
                <a:lnTo>
                  <a:pt x="3872032" y="543662"/>
                </a:lnTo>
                <a:lnTo>
                  <a:pt x="4085618" y="566233"/>
                </a:lnTo>
                <a:lnTo>
                  <a:pt x="4301430" y="589901"/>
                </a:lnTo>
                <a:lnTo>
                  <a:pt x="4518403" y="613989"/>
                </a:lnTo>
                <a:lnTo>
                  <a:pt x="4735472" y="637823"/>
                </a:lnTo>
                <a:lnTo>
                  <a:pt x="4951570" y="660728"/>
                </a:lnTo>
                <a:lnTo>
                  <a:pt x="5165632" y="682028"/>
                </a:lnTo>
                <a:lnTo>
                  <a:pt x="5376591" y="701048"/>
                </a:lnTo>
                <a:lnTo>
                  <a:pt x="5583382" y="717113"/>
                </a:lnTo>
                <a:lnTo>
                  <a:pt x="5784939" y="729548"/>
                </a:lnTo>
                <a:lnTo>
                  <a:pt x="5980196" y="737677"/>
                </a:lnTo>
                <a:lnTo>
                  <a:pt x="6168087" y="740825"/>
                </a:lnTo>
                <a:lnTo>
                  <a:pt x="6347546" y="738317"/>
                </a:lnTo>
                <a:lnTo>
                  <a:pt x="6517507" y="729478"/>
                </a:lnTo>
                <a:lnTo>
                  <a:pt x="6681322" y="714141"/>
                </a:lnTo>
                <a:lnTo>
                  <a:pt x="6842900" y="692982"/>
                </a:lnTo>
                <a:lnTo>
                  <a:pt x="7002026" y="666586"/>
                </a:lnTo>
                <a:lnTo>
                  <a:pt x="7158484" y="635538"/>
                </a:lnTo>
                <a:lnTo>
                  <a:pt x="7312058" y="600423"/>
                </a:lnTo>
                <a:lnTo>
                  <a:pt x="7462535" y="561828"/>
                </a:lnTo>
                <a:lnTo>
                  <a:pt x="7609698" y="520338"/>
                </a:lnTo>
                <a:lnTo>
                  <a:pt x="7753332" y="476537"/>
                </a:lnTo>
                <a:lnTo>
                  <a:pt x="7893221" y="431013"/>
                </a:lnTo>
                <a:lnTo>
                  <a:pt x="8029151" y="384349"/>
                </a:lnTo>
                <a:lnTo>
                  <a:pt x="8160907" y="337132"/>
                </a:lnTo>
                <a:lnTo>
                  <a:pt x="8288271" y="289947"/>
                </a:lnTo>
                <a:lnTo>
                  <a:pt x="8411031" y="243379"/>
                </a:lnTo>
                <a:lnTo>
                  <a:pt x="8528969" y="198015"/>
                </a:lnTo>
                <a:lnTo>
                  <a:pt x="8641871" y="154439"/>
                </a:lnTo>
                <a:lnTo>
                  <a:pt x="8749522" y="113237"/>
                </a:lnTo>
                <a:lnTo>
                  <a:pt x="8851706" y="74994"/>
                </a:lnTo>
                <a:lnTo>
                  <a:pt x="8948208" y="40296"/>
                </a:lnTo>
                <a:lnTo>
                  <a:pt x="9038812" y="9728"/>
                </a:lnTo>
                <a:lnTo>
                  <a:pt x="9070606" y="0"/>
                </a:lnTo>
              </a:path>
            </a:pathLst>
          </a:custGeom>
          <a:noFill/>
          <a:ln w="10775">
            <a:solidFill>
              <a:srgbClr val="32B7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2" name="object 6"/>
          <p:cNvSpPr>
            <a:spLocks/>
          </p:cNvSpPr>
          <p:nvPr/>
        </p:nvSpPr>
        <p:spPr bwMode="auto">
          <a:xfrm>
            <a:off x="0" y="57150"/>
            <a:ext cx="9144000" cy="892175"/>
          </a:xfrm>
          <a:custGeom>
            <a:avLst/>
            <a:gdLst>
              <a:gd name="T0" fmla="*/ 0 w 9144000"/>
              <a:gd name="T1" fmla="*/ 892423 h 892810"/>
              <a:gd name="T2" fmla="*/ 69388 w 9144000"/>
              <a:gd name="T3" fmla="*/ 879607 h 892810"/>
              <a:gd name="T4" fmla="*/ 147824 w 9144000"/>
              <a:gd name="T5" fmla="*/ 863484 h 892810"/>
              <a:gd name="T6" fmla="*/ 234854 w 9144000"/>
              <a:gd name="T7" fmla="*/ 844446 h 892810"/>
              <a:gd name="T8" fmla="*/ 330021 w 9144000"/>
              <a:gd name="T9" fmla="*/ 822887 h 892810"/>
              <a:gd name="T10" fmla="*/ 432874 w 9144000"/>
              <a:gd name="T11" fmla="*/ 799197 h 892810"/>
              <a:gd name="T12" fmla="*/ 542955 w 9144000"/>
              <a:gd name="T13" fmla="*/ 773771 h 892810"/>
              <a:gd name="T14" fmla="*/ 659813 w 9144000"/>
              <a:gd name="T15" fmla="*/ 747000 h 892810"/>
              <a:gd name="T16" fmla="*/ 782991 w 9144000"/>
              <a:gd name="T17" fmla="*/ 719277 h 892810"/>
              <a:gd name="T18" fmla="*/ 912035 w 9144000"/>
              <a:gd name="T19" fmla="*/ 690994 h 892810"/>
              <a:gd name="T20" fmla="*/ 1046492 w 9144000"/>
              <a:gd name="T21" fmla="*/ 662543 h 892810"/>
              <a:gd name="T22" fmla="*/ 1185906 w 9144000"/>
              <a:gd name="T23" fmla="*/ 634318 h 892810"/>
              <a:gd name="T24" fmla="*/ 1329824 w 9144000"/>
              <a:gd name="T25" fmla="*/ 606709 h 892810"/>
              <a:gd name="T26" fmla="*/ 1477791 w 9144000"/>
              <a:gd name="T27" fmla="*/ 580111 h 892810"/>
              <a:gd name="T28" fmla="*/ 1629351 w 9144000"/>
              <a:gd name="T29" fmla="*/ 554914 h 892810"/>
              <a:gd name="T30" fmla="*/ 1784052 w 9144000"/>
              <a:gd name="T31" fmla="*/ 531513 h 892810"/>
              <a:gd name="T32" fmla="*/ 1941439 w 9144000"/>
              <a:gd name="T33" fmla="*/ 510298 h 892810"/>
              <a:gd name="T34" fmla="*/ 2101056 w 9144000"/>
              <a:gd name="T35" fmla="*/ 491663 h 892810"/>
              <a:gd name="T36" fmla="*/ 2262451 w 9144000"/>
              <a:gd name="T37" fmla="*/ 475999 h 892810"/>
              <a:gd name="T38" fmla="*/ 2425167 w 9144000"/>
              <a:gd name="T39" fmla="*/ 463700 h 892810"/>
              <a:gd name="T40" fmla="*/ 2588751 w 9144000"/>
              <a:gd name="T41" fmla="*/ 455157 h 892810"/>
              <a:gd name="T42" fmla="*/ 2757611 w 9144000"/>
              <a:gd name="T43" fmla="*/ 451094 h 892810"/>
              <a:gd name="T44" fmla="*/ 2935766 w 9144000"/>
              <a:gd name="T45" fmla="*/ 451579 h 892810"/>
              <a:gd name="T46" fmla="*/ 3122181 w 9144000"/>
              <a:gd name="T47" fmla="*/ 456080 h 892810"/>
              <a:gd name="T48" fmla="*/ 3315826 w 9144000"/>
              <a:gd name="T49" fmla="*/ 464064 h 892810"/>
              <a:gd name="T50" fmla="*/ 3515667 w 9144000"/>
              <a:gd name="T51" fmla="*/ 474999 h 892810"/>
              <a:gd name="T52" fmla="*/ 3720671 w 9144000"/>
              <a:gd name="T53" fmla="*/ 488353 h 892810"/>
              <a:gd name="T54" fmla="*/ 3929806 w 9144000"/>
              <a:gd name="T55" fmla="*/ 503593 h 892810"/>
              <a:gd name="T56" fmla="*/ 4142039 w 9144000"/>
              <a:gd name="T57" fmla="*/ 520186 h 892810"/>
              <a:gd name="T58" fmla="*/ 4356337 w 9144000"/>
              <a:gd name="T59" fmla="*/ 537600 h 892810"/>
              <a:gd name="T60" fmla="*/ 4571668 w 9144000"/>
              <a:gd name="T61" fmla="*/ 555303 h 892810"/>
              <a:gd name="T62" fmla="*/ 4786999 w 9144000"/>
              <a:gd name="T63" fmla="*/ 572762 h 892810"/>
              <a:gd name="T64" fmla="*/ 5001298 w 9144000"/>
              <a:gd name="T65" fmla="*/ 589445 h 892810"/>
              <a:gd name="T66" fmla="*/ 5213531 w 9144000"/>
              <a:gd name="T67" fmla="*/ 604818 h 892810"/>
              <a:gd name="T68" fmla="*/ 5422666 w 9144000"/>
              <a:gd name="T69" fmla="*/ 618351 h 892810"/>
              <a:gd name="T70" fmla="*/ 5627671 w 9144000"/>
              <a:gd name="T71" fmla="*/ 629509 h 892810"/>
              <a:gd name="T72" fmla="*/ 5827512 w 9144000"/>
              <a:gd name="T73" fmla="*/ 637761 h 892810"/>
              <a:gd name="T74" fmla="*/ 6021157 w 9144000"/>
              <a:gd name="T75" fmla="*/ 642575 h 892810"/>
              <a:gd name="T76" fmla="*/ 6207574 w 9144000"/>
              <a:gd name="T77" fmla="*/ 643417 h 892810"/>
              <a:gd name="T78" fmla="*/ 6385729 w 9144000"/>
              <a:gd name="T79" fmla="*/ 639755 h 892810"/>
              <a:gd name="T80" fmla="*/ 6554590 w 9144000"/>
              <a:gd name="T81" fmla="*/ 631057 h 892810"/>
              <a:gd name="T82" fmla="*/ 6717415 w 9144000"/>
              <a:gd name="T83" fmla="*/ 617153 h 892810"/>
              <a:gd name="T84" fmla="*/ 6878009 w 9144000"/>
              <a:gd name="T85" fmla="*/ 598509 h 892810"/>
              <a:gd name="T86" fmla="*/ 7036158 w 9144000"/>
              <a:gd name="T87" fmla="*/ 575606 h 892810"/>
              <a:gd name="T88" fmla="*/ 7191648 w 9144000"/>
              <a:gd name="T89" fmla="*/ 548924 h 892810"/>
              <a:gd name="T90" fmla="*/ 7344267 w 9144000"/>
              <a:gd name="T91" fmla="*/ 518944 h 892810"/>
              <a:gd name="T92" fmla="*/ 7493799 w 9144000"/>
              <a:gd name="T93" fmla="*/ 486146 h 892810"/>
              <a:gd name="T94" fmla="*/ 7640033 w 9144000"/>
              <a:gd name="T95" fmla="*/ 451010 h 892810"/>
              <a:gd name="T96" fmla="*/ 7782753 w 9144000"/>
              <a:gd name="T97" fmla="*/ 414016 h 892810"/>
              <a:gd name="T98" fmla="*/ 7921747 w 9144000"/>
              <a:gd name="T99" fmla="*/ 375645 h 892810"/>
              <a:gd name="T100" fmla="*/ 8056800 w 9144000"/>
              <a:gd name="T101" fmla="*/ 336377 h 892810"/>
              <a:gd name="T102" fmla="*/ 8187700 w 9144000"/>
              <a:gd name="T103" fmla="*/ 296691 h 892810"/>
              <a:gd name="T104" fmla="*/ 8314232 w 9144000"/>
              <a:gd name="T105" fmla="*/ 257069 h 892810"/>
              <a:gd name="T106" fmla="*/ 8436182 w 9144000"/>
              <a:gd name="T107" fmla="*/ 217991 h 892810"/>
              <a:gd name="T108" fmla="*/ 8553338 w 9144000"/>
              <a:gd name="T109" fmla="*/ 179936 h 892810"/>
              <a:gd name="T110" fmla="*/ 8665486 w 9144000"/>
              <a:gd name="T111" fmla="*/ 143385 h 892810"/>
              <a:gd name="T112" fmla="*/ 8772412 w 9144000"/>
              <a:gd name="T113" fmla="*/ 108818 h 892810"/>
              <a:gd name="T114" fmla="*/ 8873902 w 9144000"/>
              <a:gd name="T115" fmla="*/ 76716 h 892810"/>
              <a:gd name="T116" fmla="*/ 8969743 w 9144000"/>
              <a:gd name="T117" fmla="*/ 47559 h 892810"/>
              <a:gd name="T118" fmla="*/ 9059720 w 9144000"/>
              <a:gd name="T119" fmla="*/ 21827 h 892810"/>
              <a:gd name="T120" fmla="*/ 9143622 w 9144000"/>
              <a:gd name="T121" fmla="*/ 0 h 892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44000" h="892810">
                <a:moveTo>
                  <a:pt x="0" y="892423"/>
                </a:moveTo>
                <a:lnTo>
                  <a:pt x="69388" y="879607"/>
                </a:lnTo>
                <a:lnTo>
                  <a:pt x="147824" y="863484"/>
                </a:lnTo>
                <a:lnTo>
                  <a:pt x="234854" y="844446"/>
                </a:lnTo>
                <a:lnTo>
                  <a:pt x="330021" y="822887"/>
                </a:lnTo>
                <a:lnTo>
                  <a:pt x="432874" y="799197"/>
                </a:lnTo>
                <a:lnTo>
                  <a:pt x="542955" y="773771"/>
                </a:lnTo>
                <a:lnTo>
                  <a:pt x="659813" y="747000"/>
                </a:lnTo>
                <a:lnTo>
                  <a:pt x="782991" y="719277"/>
                </a:lnTo>
                <a:lnTo>
                  <a:pt x="912035" y="690994"/>
                </a:lnTo>
                <a:lnTo>
                  <a:pt x="1046492" y="662543"/>
                </a:lnTo>
                <a:lnTo>
                  <a:pt x="1185906" y="634318"/>
                </a:lnTo>
                <a:lnTo>
                  <a:pt x="1329824" y="606709"/>
                </a:lnTo>
                <a:lnTo>
                  <a:pt x="1477791" y="580111"/>
                </a:lnTo>
                <a:lnTo>
                  <a:pt x="1629351" y="554914"/>
                </a:lnTo>
                <a:lnTo>
                  <a:pt x="1784052" y="531513"/>
                </a:lnTo>
                <a:lnTo>
                  <a:pt x="1941439" y="510298"/>
                </a:lnTo>
                <a:lnTo>
                  <a:pt x="2101056" y="491663"/>
                </a:lnTo>
                <a:lnTo>
                  <a:pt x="2262451" y="475999"/>
                </a:lnTo>
                <a:lnTo>
                  <a:pt x="2425167" y="463700"/>
                </a:lnTo>
                <a:lnTo>
                  <a:pt x="2588751" y="455157"/>
                </a:lnTo>
                <a:lnTo>
                  <a:pt x="2757611" y="451094"/>
                </a:lnTo>
                <a:lnTo>
                  <a:pt x="2935766" y="451579"/>
                </a:lnTo>
                <a:lnTo>
                  <a:pt x="3122181" y="456080"/>
                </a:lnTo>
                <a:lnTo>
                  <a:pt x="3315826" y="464064"/>
                </a:lnTo>
                <a:lnTo>
                  <a:pt x="3515667" y="474999"/>
                </a:lnTo>
                <a:lnTo>
                  <a:pt x="3720671" y="488353"/>
                </a:lnTo>
                <a:lnTo>
                  <a:pt x="3929806" y="503593"/>
                </a:lnTo>
                <a:lnTo>
                  <a:pt x="4142039" y="520186"/>
                </a:lnTo>
                <a:lnTo>
                  <a:pt x="4356337" y="537600"/>
                </a:lnTo>
                <a:lnTo>
                  <a:pt x="4571668" y="555303"/>
                </a:lnTo>
                <a:lnTo>
                  <a:pt x="4786999" y="572762"/>
                </a:lnTo>
                <a:lnTo>
                  <a:pt x="5001298" y="589445"/>
                </a:lnTo>
                <a:lnTo>
                  <a:pt x="5213531" y="604818"/>
                </a:lnTo>
                <a:lnTo>
                  <a:pt x="5422666" y="618351"/>
                </a:lnTo>
                <a:lnTo>
                  <a:pt x="5627671" y="629509"/>
                </a:lnTo>
                <a:lnTo>
                  <a:pt x="5827512" y="637761"/>
                </a:lnTo>
                <a:lnTo>
                  <a:pt x="6021157" y="642575"/>
                </a:lnTo>
                <a:lnTo>
                  <a:pt x="6207574" y="643417"/>
                </a:lnTo>
                <a:lnTo>
                  <a:pt x="6385729" y="639755"/>
                </a:lnTo>
                <a:lnTo>
                  <a:pt x="6554590" y="631057"/>
                </a:lnTo>
                <a:lnTo>
                  <a:pt x="6717415" y="617153"/>
                </a:lnTo>
                <a:lnTo>
                  <a:pt x="6878009" y="598509"/>
                </a:lnTo>
                <a:lnTo>
                  <a:pt x="7036158" y="575606"/>
                </a:lnTo>
                <a:lnTo>
                  <a:pt x="7191648" y="548924"/>
                </a:lnTo>
                <a:lnTo>
                  <a:pt x="7344267" y="518944"/>
                </a:lnTo>
                <a:lnTo>
                  <a:pt x="7493799" y="486146"/>
                </a:lnTo>
                <a:lnTo>
                  <a:pt x="7640033" y="451010"/>
                </a:lnTo>
                <a:lnTo>
                  <a:pt x="7782753" y="414016"/>
                </a:lnTo>
                <a:lnTo>
                  <a:pt x="7921747" y="375645"/>
                </a:lnTo>
                <a:lnTo>
                  <a:pt x="8056800" y="336377"/>
                </a:lnTo>
                <a:lnTo>
                  <a:pt x="8187700" y="296691"/>
                </a:lnTo>
                <a:lnTo>
                  <a:pt x="8314232" y="257069"/>
                </a:lnTo>
                <a:lnTo>
                  <a:pt x="8436182" y="217991"/>
                </a:lnTo>
                <a:lnTo>
                  <a:pt x="8553338" y="179936"/>
                </a:lnTo>
                <a:lnTo>
                  <a:pt x="8665486" y="143385"/>
                </a:lnTo>
                <a:lnTo>
                  <a:pt x="8772412" y="108818"/>
                </a:lnTo>
                <a:lnTo>
                  <a:pt x="8873902" y="76716"/>
                </a:lnTo>
                <a:lnTo>
                  <a:pt x="8969743" y="47559"/>
                </a:lnTo>
                <a:lnTo>
                  <a:pt x="9059720" y="21827"/>
                </a:lnTo>
                <a:lnTo>
                  <a:pt x="9143622" y="0"/>
                </a:lnTo>
              </a:path>
            </a:pathLst>
          </a:custGeom>
          <a:noFill/>
          <a:ln w="9524">
            <a:solidFill>
              <a:srgbClr val="0FCF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995363" y="2174875"/>
            <a:ext cx="7153275" cy="2215991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-50" dirty="0" smtClean="0">
                <a:solidFill>
                  <a:srgbClr val="FF0000"/>
                </a:solidFill>
                <a:latin typeface="Constantia"/>
                <a:cs typeface="Constantia"/>
              </a:rPr>
              <a:t>Graphs :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spc="-50" dirty="0" smtClean="0">
                <a:solidFill>
                  <a:srgbClr val="FF0000"/>
                </a:solidFill>
                <a:latin typeface="Constantia"/>
                <a:cs typeface="Constantia"/>
              </a:rPr>
              <a:t>	DFS  &amp;  BFS</a:t>
            </a:r>
            <a:endParaRPr sz="7200" b="1" dirty="0">
              <a:solidFill>
                <a:srgbClr val="FF0000"/>
              </a:solidFill>
              <a:latin typeface="Constantia"/>
              <a:cs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207553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Himanshu Srivastava\Pictures\dfs bfs\1.1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Himanshu Srivastava\Pictures\dfs bfs\1.1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Himanshu Srivastava\Pictures\dfs bfs\1.1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9600" b="1" dirty="0" smtClean="0">
                <a:solidFill>
                  <a:srgbClr val="C00000"/>
                </a:solidFill>
              </a:rPr>
              <a:t>BREADTH  FIRST  SEARCH</a:t>
            </a:r>
          </a:p>
          <a:p>
            <a:pPr algn="ctr"/>
            <a:endParaRPr lang="en-US" sz="9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6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What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is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the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idea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behind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BFS?</a:t>
            </a:r>
          </a:p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457200" lvl="1" indent="0">
              <a:spcBef>
                <a:spcPts val="1038"/>
              </a:spcBef>
              <a:buClr>
                <a:srgbClr val="FFFFFF"/>
              </a:buClr>
              <a:buSzPct val="125000"/>
              <a:buNone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*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	Look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at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all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possible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paths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at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the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same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depth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before you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go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at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deeper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level.</a:t>
            </a:r>
          </a:p>
          <a:p>
            <a:pPr marL="457200" lvl="1" indent="0">
              <a:spcBef>
                <a:spcPts val="500"/>
              </a:spcBef>
              <a:buNone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457200" lvl="1" indent="0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None/>
            </a:pP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*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	Back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up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far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possible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when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cs typeface="Lucida Sans Unicode" pitchFamily="34" charset="0"/>
              </a:rPr>
              <a:t>we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reach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a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“ dead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end “.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(i.e.,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next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vertex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has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been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"marked"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or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there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is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no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next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Lucida Sans Unicode" pitchFamily="34" charset="0"/>
                <a:ea typeface="Lucida Sans Unicode" pitchFamily="34" charset="0"/>
                <a:cs typeface="Lucida Sans Unicode" pitchFamily="34" charset="0"/>
              </a:rPr>
              <a:t>vertex).</a:t>
            </a:r>
          </a:p>
          <a:p>
            <a:pPr marL="411480" lvl="1" indent="0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None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pPr marL="457200" lvl="1" indent="0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None/>
            </a:pP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BFS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can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be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implemented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efficiently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using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3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  queue.</a:t>
            </a:r>
          </a:p>
          <a:p>
            <a:pPr lvl="1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95000"/>
                  <a:lumOff val="5000"/>
                </a:schemeClr>
              </a:solidFill>
              <a:latin typeface="Lucida Sans Unicode" pitchFamily="34" charset="0"/>
              <a:ea typeface="Lucida Sans Unicode" pitchFamily="34" charset="0"/>
              <a:cs typeface="Lucida Sans Unicode" pitchFamily="34" charset="0"/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r>
              <a:rPr lang="en-US" sz="4200" b="1" spc="10" dirty="0" smtClean="0">
                <a:solidFill>
                  <a:srgbClr val="FF0000"/>
                </a:solidFill>
                <a:cs typeface="Lucida Sans Unicode"/>
              </a:rPr>
              <a:t>BREAD</a:t>
            </a:r>
            <a:r>
              <a:rPr lang="en-US" sz="4200" b="1" spc="-25" dirty="0" smtClean="0">
                <a:solidFill>
                  <a:srgbClr val="FF0000"/>
                </a:solidFill>
                <a:cs typeface="Lucida Sans Unicode"/>
              </a:rPr>
              <a:t>T</a:t>
            </a:r>
            <a:r>
              <a:rPr lang="en-US" sz="4200" b="1" spc="-10" dirty="0" smtClean="0">
                <a:solidFill>
                  <a:srgbClr val="FF0000"/>
                </a:solidFill>
                <a:cs typeface="Lucida Sans Unicode"/>
              </a:rPr>
              <a:t>H</a:t>
            </a:r>
            <a:r>
              <a:rPr lang="en-US" sz="4200" b="1" spc="-20" dirty="0" smtClean="0">
                <a:solidFill>
                  <a:srgbClr val="FF0000"/>
                </a:solidFill>
                <a:cs typeface="Lucida Sans Unicode"/>
              </a:rPr>
              <a:t>  </a:t>
            </a:r>
            <a:r>
              <a:rPr lang="en-US" sz="4200" b="1" spc="-5" dirty="0" smtClean="0">
                <a:solidFill>
                  <a:srgbClr val="FF0000"/>
                </a:solidFill>
                <a:cs typeface="Lucida Sans Unicode"/>
              </a:rPr>
              <a:t>FIRS</a:t>
            </a:r>
            <a:r>
              <a:rPr lang="en-US" sz="4200" b="1" dirty="0" smtClean="0">
                <a:solidFill>
                  <a:srgbClr val="FF0000"/>
                </a:solidFill>
                <a:cs typeface="Lucida Sans Unicode"/>
              </a:rPr>
              <a:t>T</a:t>
            </a:r>
            <a:r>
              <a:rPr lang="en-US" sz="4200" b="1" spc="-20" dirty="0" smtClean="0">
                <a:solidFill>
                  <a:srgbClr val="FF0000"/>
                </a:solidFill>
                <a:cs typeface="Lucida Sans Unicode"/>
              </a:rPr>
              <a:t>  </a:t>
            </a:r>
            <a:r>
              <a:rPr lang="en-US" sz="4200" b="1" spc="-25" dirty="0" smtClean="0">
                <a:solidFill>
                  <a:srgbClr val="FF0000"/>
                </a:solidFill>
                <a:cs typeface="Lucida Sans Unicode"/>
              </a:rPr>
              <a:t>SEARCH</a:t>
            </a:r>
            <a:r>
              <a:rPr lang="en-US" sz="4200" b="1" spc="190" dirty="0" smtClean="0">
                <a:solidFill>
                  <a:srgbClr val="FF0000"/>
                </a:solidFill>
                <a:cs typeface="Times New Roman"/>
              </a:rPr>
              <a:t>  </a:t>
            </a:r>
            <a:r>
              <a:rPr lang="en-US" sz="4200" b="1" spc="10" dirty="0" smtClean="0">
                <a:solidFill>
                  <a:srgbClr val="FF0000"/>
                </a:solidFill>
                <a:cs typeface="Lucida Sans Unicode"/>
              </a:rPr>
              <a:t>(BF</a:t>
            </a:r>
            <a:r>
              <a:rPr lang="en-US" sz="4200" b="1" spc="-20" dirty="0" smtClean="0">
                <a:solidFill>
                  <a:srgbClr val="FF0000"/>
                </a:solidFill>
                <a:cs typeface="Lucida Sans Unicode"/>
              </a:rPr>
              <a:t>S)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imanshu Srivastava\Pictures\dfs bfs\2.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9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Himanshu Srivastava\Pictures\dfs bfs\2.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Himanshu Srivastava\Pictures\dfs bfs\2.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Himanshu Srivastava\Pictures\dfs bfs\2.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Himanshu Srivastava\Pictures\dfs bfs\2.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bject 3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" name="object 4"/>
          <p:cNvSpPr>
            <a:spLocks noChangeArrowheads="1"/>
          </p:cNvSpPr>
          <p:nvPr/>
        </p:nvSpPr>
        <p:spPr bwMode="auto">
          <a:xfrm>
            <a:off x="4402138" y="0"/>
            <a:ext cx="4741862" cy="600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" name="object 5"/>
          <p:cNvSpPr>
            <a:spLocks/>
          </p:cNvSpPr>
          <p:nvPr/>
        </p:nvSpPr>
        <p:spPr bwMode="auto">
          <a:xfrm>
            <a:off x="0" y="0"/>
            <a:ext cx="9070975" cy="1016000"/>
          </a:xfrm>
          <a:custGeom>
            <a:avLst/>
            <a:gdLst>
              <a:gd name="T0" fmla="*/ 0 w 9070975"/>
              <a:gd name="T1" fmla="*/ 1015178 h 1015365"/>
              <a:gd name="T2" fmla="*/ 69333 w 9070975"/>
              <a:gd name="T3" fmla="*/ 990040 h 1015365"/>
              <a:gd name="T4" fmla="*/ 147635 w 9070975"/>
              <a:gd name="T5" fmla="*/ 962345 h 1015365"/>
              <a:gd name="T6" fmla="*/ 233654 w 9070975"/>
              <a:gd name="T7" fmla="*/ 932760 h 1015365"/>
              <a:gd name="T8" fmla="*/ 327031 w 9070975"/>
              <a:gd name="T9" fmla="*/ 901628 h 1015365"/>
              <a:gd name="T10" fmla="*/ 427407 w 9070975"/>
              <a:gd name="T11" fmla="*/ 869292 h 1015365"/>
              <a:gd name="T12" fmla="*/ 534422 w 9070975"/>
              <a:gd name="T13" fmla="*/ 836096 h 1015365"/>
              <a:gd name="T14" fmla="*/ 647719 w 9070975"/>
              <a:gd name="T15" fmla="*/ 802383 h 1015365"/>
              <a:gd name="T16" fmla="*/ 766937 w 9070975"/>
              <a:gd name="T17" fmla="*/ 768494 h 1015365"/>
              <a:gd name="T18" fmla="*/ 891719 w 9070975"/>
              <a:gd name="T19" fmla="*/ 734774 h 1015365"/>
              <a:gd name="T20" fmla="*/ 1021705 w 9070975"/>
              <a:gd name="T21" fmla="*/ 701566 h 1015365"/>
              <a:gd name="T22" fmla="*/ 1156536 w 9070975"/>
              <a:gd name="T23" fmla="*/ 669212 h 1015365"/>
              <a:gd name="T24" fmla="*/ 1295853 w 9070975"/>
              <a:gd name="T25" fmla="*/ 638055 h 1015365"/>
              <a:gd name="T26" fmla="*/ 1439298 w 9070975"/>
              <a:gd name="T27" fmla="*/ 608440 h 1015365"/>
              <a:gd name="T28" fmla="*/ 1586511 w 9070975"/>
              <a:gd name="T29" fmla="*/ 580707 h 1015365"/>
              <a:gd name="T30" fmla="*/ 1737134 w 9070975"/>
              <a:gd name="T31" fmla="*/ 555202 h 1015365"/>
              <a:gd name="T32" fmla="*/ 1890807 w 9070975"/>
              <a:gd name="T33" fmla="*/ 532266 h 1015365"/>
              <a:gd name="T34" fmla="*/ 2047172 w 9070975"/>
              <a:gd name="T35" fmla="*/ 512243 h 1015365"/>
              <a:gd name="T36" fmla="*/ 2205870 w 9070975"/>
              <a:gd name="T37" fmla="*/ 495475 h 1015365"/>
              <a:gd name="T38" fmla="*/ 2366541 w 9070975"/>
              <a:gd name="T39" fmla="*/ 482307 h 1015365"/>
              <a:gd name="T40" fmla="*/ 2528828 w 9070975"/>
              <a:gd name="T41" fmla="*/ 473080 h 1015365"/>
              <a:gd name="T42" fmla="*/ 2696979 w 9070975"/>
              <a:gd name="T43" fmla="*/ 469071 h 1015365"/>
              <a:gd name="T44" fmla="*/ 2874818 w 9070975"/>
              <a:gd name="T45" fmla="*/ 470884 h 1015365"/>
              <a:gd name="T46" fmla="*/ 3061279 w 9070975"/>
              <a:gd name="T47" fmla="*/ 477845 h 1015365"/>
              <a:gd name="T48" fmla="*/ 3255298 w 9070975"/>
              <a:gd name="T49" fmla="*/ 489279 h 1015365"/>
              <a:gd name="T50" fmla="*/ 3455806 w 9070975"/>
              <a:gd name="T51" fmla="*/ 504510 h 1015365"/>
              <a:gd name="T52" fmla="*/ 3661740 w 9070975"/>
              <a:gd name="T53" fmla="*/ 522863 h 1015365"/>
              <a:gd name="T54" fmla="*/ 3872032 w 9070975"/>
              <a:gd name="T55" fmla="*/ 543662 h 1015365"/>
              <a:gd name="T56" fmla="*/ 4085618 w 9070975"/>
              <a:gd name="T57" fmla="*/ 566233 h 1015365"/>
              <a:gd name="T58" fmla="*/ 4301430 w 9070975"/>
              <a:gd name="T59" fmla="*/ 589901 h 1015365"/>
              <a:gd name="T60" fmla="*/ 4518403 w 9070975"/>
              <a:gd name="T61" fmla="*/ 613989 h 1015365"/>
              <a:gd name="T62" fmla="*/ 4735472 w 9070975"/>
              <a:gd name="T63" fmla="*/ 637823 h 1015365"/>
              <a:gd name="T64" fmla="*/ 4951570 w 9070975"/>
              <a:gd name="T65" fmla="*/ 660728 h 1015365"/>
              <a:gd name="T66" fmla="*/ 5165632 w 9070975"/>
              <a:gd name="T67" fmla="*/ 682028 h 1015365"/>
              <a:gd name="T68" fmla="*/ 5376591 w 9070975"/>
              <a:gd name="T69" fmla="*/ 701048 h 1015365"/>
              <a:gd name="T70" fmla="*/ 5583382 w 9070975"/>
              <a:gd name="T71" fmla="*/ 717113 h 1015365"/>
              <a:gd name="T72" fmla="*/ 5784939 w 9070975"/>
              <a:gd name="T73" fmla="*/ 729548 h 1015365"/>
              <a:gd name="T74" fmla="*/ 5980196 w 9070975"/>
              <a:gd name="T75" fmla="*/ 737677 h 1015365"/>
              <a:gd name="T76" fmla="*/ 6168087 w 9070975"/>
              <a:gd name="T77" fmla="*/ 740825 h 1015365"/>
              <a:gd name="T78" fmla="*/ 6347546 w 9070975"/>
              <a:gd name="T79" fmla="*/ 738317 h 1015365"/>
              <a:gd name="T80" fmla="*/ 6517507 w 9070975"/>
              <a:gd name="T81" fmla="*/ 729478 h 1015365"/>
              <a:gd name="T82" fmla="*/ 6681322 w 9070975"/>
              <a:gd name="T83" fmla="*/ 714141 h 1015365"/>
              <a:gd name="T84" fmla="*/ 6842900 w 9070975"/>
              <a:gd name="T85" fmla="*/ 692982 h 1015365"/>
              <a:gd name="T86" fmla="*/ 7002026 w 9070975"/>
              <a:gd name="T87" fmla="*/ 666586 h 1015365"/>
              <a:gd name="T88" fmla="*/ 7158484 w 9070975"/>
              <a:gd name="T89" fmla="*/ 635538 h 1015365"/>
              <a:gd name="T90" fmla="*/ 7312058 w 9070975"/>
              <a:gd name="T91" fmla="*/ 600423 h 1015365"/>
              <a:gd name="T92" fmla="*/ 7462535 w 9070975"/>
              <a:gd name="T93" fmla="*/ 561828 h 1015365"/>
              <a:gd name="T94" fmla="*/ 7609698 w 9070975"/>
              <a:gd name="T95" fmla="*/ 520338 h 1015365"/>
              <a:gd name="T96" fmla="*/ 7753332 w 9070975"/>
              <a:gd name="T97" fmla="*/ 476537 h 1015365"/>
              <a:gd name="T98" fmla="*/ 7893221 w 9070975"/>
              <a:gd name="T99" fmla="*/ 431013 h 1015365"/>
              <a:gd name="T100" fmla="*/ 8029151 w 9070975"/>
              <a:gd name="T101" fmla="*/ 384349 h 1015365"/>
              <a:gd name="T102" fmla="*/ 8160907 w 9070975"/>
              <a:gd name="T103" fmla="*/ 337132 h 1015365"/>
              <a:gd name="T104" fmla="*/ 8288271 w 9070975"/>
              <a:gd name="T105" fmla="*/ 289947 h 1015365"/>
              <a:gd name="T106" fmla="*/ 8411031 w 9070975"/>
              <a:gd name="T107" fmla="*/ 243379 h 1015365"/>
              <a:gd name="T108" fmla="*/ 8528969 w 9070975"/>
              <a:gd name="T109" fmla="*/ 198015 h 1015365"/>
              <a:gd name="T110" fmla="*/ 8641871 w 9070975"/>
              <a:gd name="T111" fmla="*/ 154439 h 1015365"/>
              <a:gd name="T112" fmla="*/ 8749522 w 9070975"/>
              <a:gd name="T113" fmla="*/ 113237 h 1015365"/>
              <a:gd name="T114" fmla="*/ 8851706 w 9070975"/>
              <a:gd name="T115" fmla="*/ 74994 h 1015365"/>
              <a:gd name="T116" fmla="*/ 8948208 w 9070975"/>
              <a:gd name="T117" fmla="*/ 40296 h 1015365"/>
              <a:gd name="T118" fmla="*/ 9038812 w 9070975"/>
              <a:gd name="T119" fmla="*/ 9728 h 1015365"/>
              <a:gd name="T120" fmla="*/ 9070606 w 9070975"/>
              <a:gd name="T121" fmla="*/ 0 h 1015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70975" h="1015365">
                <a:moveTo>
                  <a:pt x="0" y="1015178"/>
                </a:moveTo>
                <a:lnTo>
                  <a:pt x="69333" y="990040"/>
                </a:lnTo>
                <a:lnTo>
                  <a:pt x="147635" y="962345"/>
                </a:lnTo>
                <a:lnTo>
                  <a:pt x="233654" y="932760"/>
                </a:lnTo>
                <a:lnTo>
                  <a:pt x="327031" y="901628"/>
                </a:lnTo>
                <a:lnTo>
                  <a:pt x="427407" y="869292"/>
                </a:lnTo>
                <a:lnTo>
                  <a:pt x="534422" y="836096"/>
                </a:lnTo>
                <a:lnTo>
                  <a:pt x="647719" y="802383"/>
                </a:lnTo>
                <a:lnTo>
                  <a:pt x="766937" y="768494"/>
                </a:lnTo>
                <a:lnTo>
                  <a:pt x="891719" y="734774"/>
                </a:lnTo>
                <a:lnTo>
                  <a:pt x="1021705" y="701566"/>
                </a:lnTo>
                <a:lnTo>
                  <a:pt x="1156536" y="669212"/>
                </a:lnTo>
                <a:lnTo>
                  <a:pt x="1295853" y="638055"/>
                </a:lnTo>
                <a:lnTo>
                  <a:pt x="1439298" y="608440"/>
                </a:lnTo>
                <a:lnTo>
                  <a:pt x="1586511" y="580707"/>
                </a:lnTo>
                <a:lnTo>
                  <a:pt x="1737134" y="555202"/>
                </a:lnTo>
                <a:lnTo>
                  <a:pt x="1890807" y="532266"/>
                </a:lnTo>
                <a:lnTo>
                  <a:pt x="2047172" y="512243"/>
                </a:lnTo>
                <a:lnTo>
                  <a:pt x="2205870" y="495475"/>
                </a:lnTo>
                <a:lnTo>
                  <a:pt x="2366541" y="482307"/>
                </a:lnTo>
                <a:lnTo>
                  <a:pt x="2528828" y="473080"/>
                </a:lnTo>
                <a:lnTo>
                  <a:pt x="2696979" y="469071"/>
                </a:lnTo>
                <a:lnTo>
                  <a:pt x="2874818" y="470884"/>
                </a:lnTo>
                <a:lnTo>
                  <a:pt x="3061279" y="477845"/>
                </a:lnTo>
                <a:lnTo>
                  <a:pt x="3255298" y="489279"/>
                </a:lnTo>
                <a:lnTo>
                  <a:pt x="3455806" y="504510"/>
                </a:lnTo>
                <a:lnTo>
                  <a:pt x="3661740" y="522863"/>
                </a:lnTo>
                <a:lnTo>
                  <a:pt x="3872032" y="543662"/>
                </a:lnTo>
                <a:lnTo>
                  <a:pt x="4085618" y="566233"/>
                </a:lnTo>
                <a:lnTo>
                  <a:pt x="4301430" y="589901"/>
                </a:lnTo>
                <a:lnTo>
                  <a:pt x="4518403" y="613989"/>
                </a:lnTo>
                <a:lnTo>
                  <a:pt x="4735472" y="637823"/>
                </a:lnTo>
                <a:lnTo>
                  <a:pt x="4951570" y="660728"/>
                </a:lnTo>
                <a:lnTo>
                  <a:pt x="5165632" y="682028"/>
                </a:lnTo>
                <a:lnTo>
                  <a:pt x="5376591" y="701048"/>
                </a:lnTo>
                <a:lnTo>
                  <a:pt x="5583382" y="717113"/>
                </a:lnTo>
                <a:lnTo>
                  <a:pt x="5784939" y="729548"/>
                </a:lnTo>
                <a:lnTo>
                  <a:pt x="5980196" y="737677"/>
                </a:lnTo>
                <a:lnTo>
                  <a:pt x="6168087" y="740825"/>
                </a:lnTo>
                <a:lnTo>
                  <a:pt x="6347546" y="738317"/>
                </a:lnTo>
                <a:lnTo>
                  <a:pt x="6517507" y="729478"/>
                </a:lnTo>
                <a:lnTo>
                  <a:pt x="6681322" y="714141"/>
                </a:lnTo>
                <a:lnTo>
                  <a:pt x="6842900" y="692982"/>
                </a:lnTo>
                <a:lnTo>
                  <a:pt x="7002026" y="666586"/>
                </a:lnTo>
                <a:lnTo>
                  <a:pt x="7158484" y="635538"/>
                </a:lnTo>
                <a:lnTo>
                  <a:pt x="7312058" y="600423"/>
                </a:lnTo>
                <a:lnTo>
                  <a:pt x="7462535" y="561828"/>
                </a:lnTo>
                <a:lnTo>
                  <a:pt x="7609698" y="520338"/>
                </a:lnTo>
                <a:lnTo>
                  <a:pt x="7753332" y="476537"/>
                </a:lnTo>
                <a:lnTo>
                  <a:pt x="7893221" y="431013"/>
                </a:lnTo>
                <a:lnTo>
                  <a:pt x="8029151" y="384349"/>
                </a:lnTo>
                <a:lnTo>
                  <a:pt x="8160907" y="337132"/>
                </a:lnTo>
                <a:lnTo>
                  <a:pt x="8288271" y="289947"/>
                </a:lnTo>
                <a:lnTo>
                  <a:pt x="8411031" y="243379"/>
                </a:lnTo>
                <a:lnTo>
                  <a:pt x="8528969" y="198015"/>
                </a:lnTo>
                <a:lnTo>
                  <a:pt x="8641871" y="154439"/>
                </a:lnTo>
                <a:lnTo>
                  <a:pt x="8749522" y="113237"/>
                </a:lnTo>
                <a:lnTo>
                  <a:pt x="8851706" y="74994"/>
                </a:lnTo>
                <a:lnTo>
                  <a:pt x="8948208" y="40296"/>
                </a:lnTo>
                <a:lnTo>
                  <a:pt x="9038812" y="9728"/>
                </a:lnTo>
                <a:lnTo>
                  <a:pt x="9070606" y="0"/>
                </a:lnTo>
              </a:path>
            </a:pathLst>
          </a:custGeom>
          <a:noFill/>
          <a:ln w="10775">
            <a:solidFill>
              <a:srgbClr val="32B7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" name="object 6"/>
          <p:cNvSpPr>
            <a:spLocks/>
          </p:cNvSpPr>
          <p:nvPr/>
        </p:nvSpPr>
        <p:spPr bwMode="auto">
          <a:xfrm>
            <a:off x="0" y="57150"/>
            <a:ext cx="9144000" cy="892175"/>
          </a:xfrm>
          <a:custGeom>
            <a:avLst/>
            <a:gdLst>
              <a:gd name="T0" fmla="*/ 0 w 9144000"/>
              <a:gd name="T1" fmla="*/ 892423 h 892810"/>
              <a:gd name="T2" fmla="*/ 69388 w 9144000"/>
              <a:gd name="T3" fmla="*/ 879607 h 892810"/>
              <a:gd name="T4" fmla="*/ 147824 w 9144000"/>
              <a:gd name="T5" fmla="*/ 863484 h 892810"/>
              <a:gd name="T6" fmla="*/ 234854 w 9144000"/>
              <a:gd name="T7" fmla="*/ 844446 h 892810"/>
              <a:gd name="T8" fmla="*/ 330021 w 9144000"/>
              <a:gd name="T9" fmla="*/ 822887 h 892810"/>
              <a:gd name="T10" fmla="*/ 432874 w 9144000"/>
              <a:gd name="T11" fmla="*/ 799197 h 892810"/>
              <a:gd name="T12" fmla="*/ 542955 w 9144000"/>
              <a:gd name="T13" fmla="*/ 773771 h 892810"/>
              <a:gd name="T14" fmla="*/ 659813 w 9144000"/>
              <a:gd name="T15" fmla="*/ 747000 h 892810"/>
              <a:gd name="T16" fmla="*/ 782991 w 9144000"/>
              <a:gd name="T17" fmla="*/ 719277 h 892810"/>
              <a:gd name="T18" fmla="*/ 912035 w 9144000"/>
              <a:gd name="T19" fmla="*/ 690994 h 892810"/>
              <a:gd name="T20" fmla="*/ 1046492 w 9144000"/>
              <a:gd name="T21" fmla="*/ 662543 h 892810"/>
              <a:gd name="T22" fmla="*/ 1185906 w 9144000"/>
              <a:gd name="T23" fmla="*/ 634318 h 892810"/>
              <a:gd name="T24" fmla="*/ 1329824 w 9144000"/>
              <a:gd name="T25" fmla="*/ 606709 h 892810"/>
              <a:gd name="T26" fmla="*/ 1477791 w 9144000"/>
              <a:gd name="T27" fmla="*/ 580111 h 892810"/>
              <a:gd name="T28" fmla="*/ 1629351 w 9144000"/>
              <a:gd name="T29" fmla="*/ 554914 h 892810"/>
              <a:gd name="T30" fmla="*/ 1784052 w 9144000"/>
              <a:gd name="T31" fmla="*/ 531513 h 892810"/>
              <a:gd name="T32" fmla="*/ 1941439 w 9144000"/>
              <a:gd name="T33" fmla="*/ 510298 h 892810"/>
              <a:gd name="T34" fmla="*/ 2101056 w 9144000"/>
              <a:gd name="T35" fmla="*/ 491663 h 892810"/>
              <a:gd name="T36" fmla="*/ 2262451 w 9144000"/>
              <a:gd name="T37" fmla="*/ 475999 h 892810"/>
              <a:gd name="T38" fmla="*/ 2425167 w 9144000"/>
              <a:gd name="T39" fmla="*/ 463700 h 892810"/>
              <a:gd name="T40" fmla="*/ 2588751 w 9144000"/>
              <a:gd name="T41" fmla="*/ 455157 h 892810"/>
              <a:gd name="T42" fmla="*/ 2757611 w 9144000"/>
              <a:gd name="T43" fmla="*/ 451094 h 892810"/>
              <a:gd name="T44" fmla="*/ 2935766 w 9144000"/>
              <a:gd name="T45" fmla="*/ 451579 h 892810"/>
              <a:gd name="T46" fmla="*/ 3122181 w 9144000"/>
              <a:gd name="T47" fmla="*/ 456080 h 892810"/>
              <a:gd name="T48" fmla="*/ 3315826 w 9144000"/>
              <a:gd name="T49" fmla="*/ 464064 h 892810"/>
              <a:gd name="T50" fmla="*/ 3515667 w 9144000"/>
              <a:gd name="T51" fmla="*/ 474999 h 892810"/>
              <a:gd name="T52" fmla="*/ 3720671 w 9144000"/>
              <a:gd name="T53" fmla="*/ 488353 h 892810"/>
              <a:gd name="T54" fmla="*/ 3929806 w 9144000"/>
              <a:gd name="T55" fmla="*/ 503593 h 892810"/>
              <a:gd name="T56" fmla="*/ 4142039 w 9144000"/>
              <a:gd name="T57" fmla="*/ 520186 h 892810"/>
              <a:gd name="T58" fmla="*/ 4356337 w 9144000"/>
              <a:gd name="T59" fmla="*/ 537600 h 892810"/>
              <a:gd name="T60" fmla="*/ 4571668 w 9144000"/>
              <a:gd name="T61" fmla="*/ 555303 h 892810"/>
              <a:gd name="T62" fmla="*/ 4786999 w 9144000"/>
              <a:gd name="T63" fmla="*/ 572762 h 892810"/>
              <a:gd name="T64" fmla="*/ 5001298 w 9144000"/>
              <a:gd name="T65" fmla="*/ 589445 h 892810"/>
              <a:gd name="T66" fmla="*/ 5213531 w 9144000"/>
              <a:gd name="T67" fmla="*/ 604818 h 892810"/>
              <a:gd name="T68" fmla="*/ 5422666 w 9144000"/>
              <a:gd name="T69" fmla="*/ 618351 h 892810"/>
              <a:gd name="T70" fmla="*/ 5627671 w 9144000"/>
              <a:gd name="T71" fmla="*/ 629509 h 892810"/>
              <a:gd name="T72" fmla="*/ 5827512 w 9144000"/>
              <a:gd name="T73" fmla="*/ 637761 h 892810"/>
              <a:gd name="T74" fmla="*/ 6021157 w 9144000"/>
              <a:gd name="T75" fmla="*/ 642575 h 892810"/>
              <a:gd name="T76" fmla="*/ 6207574 w 9144000"/>
              <a:gd name="T77" fmla="*/ 643417 h 892810"/>
              <a:gd name="T78" fmla="*/ 6385729 w 9144000"/>
              <a:gd name="T79" fmla="*/ 639755 h 892810"/>
              <a:gd name="T80" fmla="*/ 6554590 w 9144000"/>
              <a:gd name="T81" fmla="*/ 631057 h 892810"/>
              <a:gd name="T82" fmla="*/ 6717415 w 9144000"/>
              <a:gd name="T83" fmla="*/ 617153 h 892810"/>
              <a:gd name="T84" fmla="*/ 6878009 w 9144000"/>
              <a:gd name="T85" fmla="*/ 598509 h 892810"/>
              <a:gd name="T86" fmla="*/ 7036158 w 9144000"/>
              <a:gd name="T87" fmla="*/ 575606 h 892810"/>
              <a:gd name="T88" fmla="*/ 7191648 w 9144000"/>
              <a:gd name="T89" fmla="*/ 548924 h 892810"/>
              <a:gd name="T90" fmla="*/ 7344267 w 9144000"/>
              <a:gd name="T91" fmla="*/ 518944 h 892810"/>
              <a:gd name="T92" fmla="*/ 7493799 w 9144000"/>
              <a:gd name="T93" fmla="*/ 486146 h 892810"/>
              <a:gd name="T94" fmla="*/ 7640033 w 9144000"/>
              <a:gd name="T95" fmla="*/ 451010 h 892810"/>
              <a:gd name="T96" fmla="*/ 7782753 w 9144000"/>
              <a:gd name="T97" fmla="*/ 414016 h 892810"/>
              <a:gd name="T98" fmla="*/ 7921747 w 9144000"/>
              <a:gd name="T99" fmla="*/ 375645 h 892810"/>
              <a:gd name="T100" fmla="*/ 8056800 w 9144000"/>
              <a:gd name="T101" fmla="*/ 336377 h 892810"/>
              <a:gd name="T102" fmla="*/ 8187700 w 9144000"/>
              <a:gd name="T103" fmla="*/ 296691 h 892810"/>
              <a:gd name="T104" fmla="*/ 8314232 w 9144000"/>
              <a:gd name="T105" fmla="*/ 257069 h 892810"/>
              <a:gd name="T106" fmla="*/ 8436182 w 9144000"/>
              <a:gd name="T107" fmla="*/ 217991 h 892810"/>
              <a:gd name="T108" fmla="*/ 8553338 w 9144000"/>
              <a:gd name="T109" fmla="*/ 179936 h 892810"/>
              <a:gd name="T110" fmla="*/ 8665486 w 9144000"/>
              <a:gd name="T111" fmla="*/ 143385 h 892810"/>
              <a:gd name="T112" fmla="*/ 8772412 w 9144000"/>
              <a:gd name="T113" fmla="*/ 108818 h 892810"/>
              <a:gd name="T114" fmla="*/ 8873902 w 9144000"/>
              <a:gd name="T115" fmla="*/ 76716 h 892810"/>
              <a:gd name="T116" fmla="*/ 8969743 w 9144000"/>
              <a:gd name="T117" fmla="*/ 47559 h 892810"/>
              <a:gd name="T118" fmla="*/ 9059720 w 9144000"/>
              <a:gd name="T119" fmla="*/ 21827 h 892810"/>
              <a:gd name="T120" fmla="*/ 9143622 w 9144000"/>
              <a:gd name="T121" fmla="*/ 0 h 892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44000" h="892810">
                <a:moveTo>
                  <a:pt x="0" y="892423"/>
                </a:moveTo>
                <a:lnTo>
                  <a:pt x="69388" y="879607"/>
                </a:lnTo>
                <a:lnTo>
                  <a:pt x="147824" y="863484"/>
                </a:lnTo>
                <a:lnTo>
                  <a:pt x="234854" y="844446"/>
                </a:lnTo>
                <a:lnTo>
                  <a:pt x="330021" y="822887"/>
                </a:lnTo>
                <a:lnTo>
                  <a:pt x="432874" y="799197"/>
                </a:lnTo>
                <a:lnTo>
                  <a:pt x="542955" y="773771"/>
                </a:lnTo>
                <a:lnTo>
                  <a:pt x="659813" y="747000"/>
                </a:lnTo>
                <a:lnTo>
                  <a:pt x="782991" y="719277"/>
                </a:lnTo>
                <a:lnTo>
                  <a:pt x="912035" y="690994"/>
                </a:lnTo>
                <a:lnTo>
                  <a:pt x="1046492" y="662543"/>
                </a:lnTo>
                <a:lnTo>
                  <a:pt x="1185906" y="634318"/>
                </a:lnTo>
                <a:lnTo>
                  <a:pt x="1329824" y="606709"/>
                </a:lnTo>
                <a:lnTo>
                  <a:pt x="1477791" y="580111"/>
                </a:lnTo>
                <a:lnTo>
                  <a:pt x="1629351" y="554914"/>
                </a:lnTo>
                <a:lnTo>
                  <a:pt x="1784052" y="531513"/>
                </a:lnTo>
                <a:lnTo>
                  <a:pt x="1941439" y="510298"/>
                </a:lnTo>
                <a:lnTo>
                  <a:pt x="2101056" y="491663"/>
                </a:lnTo>
                <a:lnTo>
                  <a:pt x="2262451" y="475999"/>
                </a:lnTo>
                <a:lnTo>
                  <a:pt x="2425167" y="463700"/>
                </a:lnTo>
                <a:lnTo>
                  <a:pt x="2588751" y="455157"/>
                </a:lnTo>
                <a:lnTo>
                  <a:pt x="2757611" y="451094"/>
                </a:lnTo>
                <a:lnTo>
                  <a:pt x="2935766" y="451579"/>
                </a:lnTo>
                <a:lnTo>
                  <a:pt x="3122181" y="456080"/>
                </a:lnTo>
                <a:lnTo>
                  <a:pt x="3315826" y="464064"/>
                </a:lnTo>
                <a:lnTo>
                  <a:pt x="3515667" y="474999"/>
                </a:lnTo>
                <a:lnTo>
                  <a:pt x="3720671" y="488353"/>
                </a:lnTo>
                <a:lnTo>
                  <a:pt x="3929806" y="503593"/>
                </a:lnTo>
                <a:lnTo>
                  <a:pt x="4142039" y="520186"/>
                </a:lnTo>
                <a:lnTo>
                  <a:pt x="4356337" y="537600"/>
                </a:lnTo>
                <a:lnTo>
                  <a:pt x="4571668" y="555303"/>
                </a:lnTo>
                <a:lnTo>
                  <a:pt x="4786999" y="572762"/>
                </a:lnTo>
                <a:lnTo>
                  <a:pt x="5001298" y="589445"/>
                </a:lnTo>
                <a:lnTo>
                  <a:pt x="5213531" y="604818"/>
                </a:lnTo>
                <a:lnTo>
                  <a:pt x="5422666" y="618351"/>
                </a:lnTo>
                <a:lnTo>
                  <a:pt x="5627671" y="629509"/>
                </a:lnTo>
                <a:lnTo>
                  <a:pt x="5827512" y="637761"/>
                </a:lnTo>
                <a:lnTo>
                  <a:pt x="6021157" y="642575"/>
                </a:lnTo>
                <a:lnTo>
                  <a:pt x="6207574" y="643417"/>
                </a:lnTo>
                <a:lnTo>
                  <a:pt x="6385729" y="639755"/>
                </a:lnTo>
                <a:lnTo>
                  <a:pt x="6554590" y="631057"/>
                </a:lnTo>
                <a:lnTo>
                  <a:pt x="6717415" y="617153"/>
                </a:lnTo>
                <a:lnTo>
                  <a:pt x="6878009" y="598509"/>
                </a:lnTo>
                <a:lnTo>
                  <a:pt x="7036158" y="575606"/>
                </a:lnTo>
                <a:lnTo>
                  <a:pt x="7191648" y="548924"/>
                </a:lnTo>
                <a:lnTo>
                  <a:pt x="7344267" y="518944"/>
                </a:lnTo>
                <a:lnTo>
                  <a:pt x="7493799" y="486146"/>
                </a:lnTo>
                <a:lnTo>
                  <a:pt x="7640033" y="451010"/>
                </a:lnTo>
                <a:lnTo>
                  <a:pt x="7782753" y="414016"/>
                </a:lnTo>
                <a:lnTo>
                  <a:pt x="7921747" y="375645"/>
                </a:lnTo>
                <a:lnTo>
                  <a:pt x="8056800" y="336377"/>
                </a:lnTo>
                <a:lnTo>
                  <a:pt x="8187700" y="296691"/>
                </a:lnTo>
                <a:lnTo>
                  <a:pt x="8314232" y="257069"/>
                </a:lnTo>
                <a:lnTo>
                  <a:pt x="8436182" y="217991"/>
                </a:lnTo>
                <a:lnTo>
                  <a:pt x="8553338" y="179936"/>
                </a:lnTo>
                <a:lnTo>
                  <a:pt x="8665486" y="143385"/>
                </a:lnTo>
                <a:lnTo>
                  <a:pt x="8772412" y="108818"/>
                </a:lnTo>
                <a:lnTo>
                  <a:pt x="8873902" y="76716"/>
                </a:lnTo>
                <a:lnTo>
                  <a:pt x="8969743" y="47559"/>
                </a:lnTo>
                <a:lnTo>
                  <a:pt x="9059720" y="21827"/>
                </a:lnTo>
                <a:lnTo>
                  <a:pt x="9143622" y="0"/>
                </a:lnTo>
              </a:path>
            </a:pathLst>
          </a:custGeom>
          <a:noFill/>
          <a:ln w="9524">
            <a:solidFill>
              <a:srgbClr val="0FCF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858838" y="919146"/>
            <a:ext cx="70866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spc="-20" dirty="0">
                <a:solidFill>
                  <a:srgbClr val="FF0000"/>
                </a:solidFill>
                <a:cs typeface="Lucida Sans Unicode"/>
              </a:rPr>
              <a:t>G</a:t>
            </a:r>
            <a:r>
              <a:rPr lang="en-US" sz="4800" b="1" spc="10" dirty="0">
                <a:solidFill>
                  <a:srgbClr val="FF0000"/>
                </a:solidFill>
                <a:cs typeface="Lucida Sans Unicode"/>
              </a:rPr>
              <a:t>R</a:t>
            </a:r>
            <a:r>
              <a:rPr lang="en-US" sz="4800" b="1" spc="-25" dirty="0">
                <a:solidFill>
                  <a:srgbClr val="FF0000"/>
                </a:solidFill>
                <a:cs typeface="Lucida Sans Unicode"/>
              </a:rPr>
              <a:t>APH</a:t>
            </a:r>
            <a:r>
              <a:rPr lang="en-US" sz="4800" b="1" spc="210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4800" b="1" spc="210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4800" b="1" spc="-10" dirty="0" smtClean="0">
                <a:solidFill>
                  <a:srgbClr val="FF0000"/>
                </a:solidFill>
                <a:cs typeface="Lucida Sans Unicode"/>
              </a:rPr>
              <a:t>SE</a:t>
            </a:r>
            <a:r>
              <a:rPr lang="en-US" sz="4800" b="1" spc="-25" dirty="0" smtClean="0">
                <a:solidFill>
                  <a:srgbClr val="FF0000"/>
                </a:solidFill>
                <a:cs typeface="Lucida Sans Unicode"/>
              </a:rPr>
              <a:t>ARCHING</a:t>
            </a:r>
            <a:endParaRPr lang="en-US" sz="4800" b="1" dirty="0">
              <a:solidFill>
                <a:srgbClr val="FF0000"/>
              </a:solidFill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574" y="2152650"/>
            <a:ext cx="8378825" cy="39554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7305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ct val="119000"/>
              </a:lnSpc>
              <a:buClr>
                <a:srgbClr val="FFFFFF"/>
              </a:buClr>
              <a:buSzPct val="120000"/>
              <a:buFont typeface="Arial" charset="0"/>
              <a:buChar char="•"/>
            </a:pPr>
            <a:r>
              <a:rPr lang="en-US" sz="32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 Problem</a:t>
            </a:r>
          </a:p>
          <a:p>
            <a:pPr lvl="1">
              <a:lnSpc>
                <a:spcPct val="119000"/>
              </a:lnSpc>
              <a:buClr>
                <a:srgbClr val="FFFFFF"/>
              </a:buClr>
              <a:buSzPct val="1200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F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ind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path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between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two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nodes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of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the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graph.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>
              <a:lnSpc>
                <a:spcPct val="119000"/>
              </a:lnSpc>
              <a:buClr>
                <a:srgbClr val="FFFFFF"/>
              </a:buClr>
              <a:buSzPct val="120000"/>
            </a:pPr>
            <a:endParaRPr lang="en-US" sz="2400" b="1" u="sng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  <a:p>
            <a:pPr marL="457200" lvl="1" indent="0">
              <a:lnSpc>
                <a:spcPct val="119000"/>
              </a:lnSpc>
              <a:buClr>
                <a:srgbClr val="FFFFFF"/>
              </a:buClr>
              <a:buSzPct val="120000"/>
            </a:pPr>
            <a:r>
              <a:rPr lang="en-US" sz="3200" b="1" u="sng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Solution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  <a:p>
            <a:pPr marL="457200" lvl="1" indent="0">
              <a:lnSpc>
                <a:spcPct val="119000"/>
              </a:lnSpc>
              <a:buClr>
                <a:srgbClr val="FFFFFF"/>
              </a:buClr>
              <a:buSzPct val="120000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There are mainly two methods :-</a:t>
            </a:r>
          </a:p>
          <a:p>
            <a:pPr marL="457200" lvl="1" indent="0">
              <a:lnSpc>
                <a:spcPct val="119000"/>
              </a:lnSpc>
              <a:buClr>
                <a:srgbClr val="FFFFFF"/>
              </a:buClr>
              <a:buSzPct val="120000"/>
            </a:pP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  <a:p>
            <a:pPr marL="800100" lvl="1" indent="-342900">
              <a:lnSpc>
                <a:spcPct val="119000"/>
              </a:lnSpc>
              <a:buClr>
                <a:srgbClr val="FFFFFF"/>
              </a:buClr>
              <a:buSzPct val="120000"/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1.  Depth-First-Search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( DFS )</a:t>
            </a:r>
          </a:p>
          <a:p>
            <a:pPr marL="800100" lvl="1" indent="-342900">
              <a:lnSpc>
                <a:spcPct val="119000"/>
              </a:lnSpc>
              <a:buClr>
                <a:srgbClr val="FFFFFF"/>
              </a:buClr>
              <a:buSzPct val="120000"/>
              <a:buFont typeface="Wingdings" pitchFamily="2" charset="2"/>
              <a:buChar char="Ø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2.  Breadth-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First-Search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(BFS )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Himanshu Srivastava\Pictures\dfs bfs\2.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Himanshu Srivastava\Pictures\dfs bfs\2.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Himanshu Srivastava\Pictures\dfs bfs\2.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Himanshu Srivastava\Pictures\dfs bfs\2.9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Himanshu Srivastava\Pictures\dfs bfs\2.10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Himanshu Srivastava\Pictures\dfs bfs\2.1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Himanshu Srivastava\Pictures\dfs bfs\2.1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Himanshu Srivastava\Pictures\dfs bfs\2.1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Himanshu Srivastava\Pictures\dfs bfs\2.1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Himanshu Srivastava\Pictures\dfs bfs\2.1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9600" b="1" dirty="0" smtClean="0">
                <a:solidFill>
                  <a:srgbClr val="C00000"/>
                </a:solidFill>
              </a:rPr>
              <a:t>DEPTH  FIRST  SEARCH</a:t>
            </a:r>
            <a:endParaRPr lang="en-US" sz="9600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Himanshu Srivastava\Pictures\dfs bfs\2.16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Himanshu Srivastava\Pictures\dfs bfs\2.17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Himanshu Srivastava\Pictures\dfs bfs\2.18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>
                <a:solidFill>
                  <a:srgbClr val="FF0000"/>
                </a:solidFill>
                <a:cs typeface="Lucida Sans Unicode"/>
              </a:rPr>
              <a:t>B</a:t>
            </a:r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3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object 3"/>
          <p:cNvSpPr>
            <a:spLocks noChangeArrowheads="1"/>
          </p:cNvSpPr>
          <p:nvPr/>
        </p:nvSpPr>
        <p:spPr bwMode="auto">
          <a:xfrm>
            <a:off x="0" y="0"/>
            <a:ext cx="9144000" cy="10287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4" name="object 4"/>
          <p:cNvSpPr>
            <a:spLocks noChangeArrowheads="1"/>
          </p:cNvSpPr>
          <p:nvPr/>
        </p:nvSpPr>
        <p:spPr bwMode="auto">
          <a:xfrm>
            <a:off x="4402138" y="0"/>
            <a:ext cx="4741862" cy="600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5" name="object 5"/>
          <p:cNvSpPr>
            <a:spLocks/>
          </p:cNvSpPr>
          <p:nvPr/>
        </p:nvSpPr>
        <p:spPr bwMode="auto">
          <a:xfrm>
            <a:off x="0" y="0"/>
            <a:ext cx="9070975" cy="1016000"/>
          </a:xfrm>
          <a:custGeom>
            <a:avLst/>
            <a:gdLst>
              <a:gd name="T0" fmla="*/ 0 w 9070975"/>
              <a:gd name="T1" fmla="*/ 1015178 h 1015365"/>
              <a:gd name="T2" fmla="*/ 69333 w 9070975"/>
              <a:gd name="T3" fmla="*/ 990040 h 1015365"/>
              <a:gd name="T4" fmla="*/ 147635 w 9070975"/>
              <a:gd name="T5" fmla="*/ 962345 h 1015365"/>
              <a:gd name="T6" fmla="*/ 233654 w 9070975"/>
              <a:gd name="T7" fmla="*/ 932760 h 1015365"/>
              <a:gd name="T8" fmla="*/ 327031 w 9070975"/>
              <a:gd name="T9" fmla="*/ 901628 h 1015365"/>
              <a:gd name="T10" fmla="*/ 427407 w 9070975"/>
              <a:gd name="T11" fmla="*/ 869292 h 1015365"/>
              <a:gd name="T12" fmla="*/ 534422 w 9070975"/>
              <a:gd name="T13" fmla="*/ 836096 h 1015365"/>
              <a:gd name="T14" fmla="*/ 647719 w 9070975"/>
              <a:gd name="T15" fmla="*/ 802383 h 1015365"/>
              <a:gd name="T16" fmla="*/ 766937 w 9070975"/>
              <a:gd name="T17" fmla="*/ 768494 h 1015365"/>
              <a:gd name="T18" fmla="*/ 891719 w 9070975"/>
              <a:gd name="T19" fmla="*/ 734774 h 1015365"/>
              <a:gd name="T20" fmla="*/ 1021705 w 9070975"/>
              <a:gd name="T21" fmla="*/ 701566 h 1015365"/>
              <a:gd name="T22" fmla="*/ 1156536 w 9070975"/>
              <a:gd name="T23" fmla="*/ 669212 h 1015365"/>
              <a:gd name="T24" fmla="*/ 1295853 w 9070975"/>
              <a:gd name="T25" fmla="*/ 638055 h 1015365"/>
              <a:gd name="T26" fmla="*/ 1439298 w 9070975"/>
              <a:gd name="T27" fmla="*/ 608440 h 1015365"/>
              <a:gd name="T28" fmla="*/ 1586511 w 9070975"/>
              <a:gd name="T29" fmla="*/ 580707 h 1015365"/>
              <a:gd name="T30" fmla="*/ 1737134 w 9070975"/>
              <a:gd name="T31" fmla="*/ 555202 h 1015365"/>
              <a:gd name="T32" fmla="*/ 1890807 w 9070975"/>
              <a:gd name="T33" fmla="*/ 532266 h 1015365"/>
              <a:gd name="T34" fmla="*/ 2047172 w 9070975"/>
              <a:gd name="T35" fmla="*/ 512243 h 1015365"/>
              <a:gd name="T36" fmla="*/ 2205870 w 9070975"/>
              <a:gd name="T37" fmla="*/ 495475 h 1015365"/>
              <a:gd name="T38" fmla="*/ 2366541 w 9070975"/>
              <a:gd name="T39" fmla="*/ 482307 h 1015365"/>
              <a:gd name="T40" fmla="*/ 2528828 w 9070975"/>
              <a:gd name="T41" fmla="*/ 473080 h 1015365"/>
              <a:gd name="T42" fmla="*/ 2696979 w 9070975"/>
              <a:gd name="T43" fmla="*/ 469071 h 1015365"/>
              <a:gd name="T44" fmla="*/ 2874818 w 9070975"/>
              <a:gd name="T45" fmla="*/ 470884 h 1015365"/>
              <a:gd name="T46" fmla="*/ 3061279 w 9070975"/>
              <a:gd name="T47" fmla="*/ 477845 h 1015365"/>
              <a:gd name="T48" fmla="*/ 3255298 w 9070975"/>
              <a:gd name="T49" fmla="*/ 489279 h 1015365"/>
              <a:gd name="T50" fmla="*/ 3455806 w 9070975"/>
              <a:gd name="T51" fmla="*/ 504510 h 1015365"/>
              <a:gd name="T52" fmla="*/ 3661740 w 9070975"/>
              <a:gd name="T53" fmla="*/ 522863 h 1015365"/>
              <a:gd name="T54" fmla="*/ 3872032 w 9070975"/>
              <a:gd name="T55" fmla="*/ 543662 h 1015365"/>
              <a:gd name="T56" fmla="*/ 4085618 w 9070975"/>
              <a:gd name="T57" fmla="*/ 566233 h 1015365"/>
              <a:gd name="T58" fmla="*/ 4301430 w 9070975"/>
              <a:gd name="T59" fmla="*/ 589901 h 1015365"/>
              <a:gd name="T60" fmla="*/ 4518403 w 9070975"/>
              <a:gd name="T61" fmla="*/ 613989 h 1015365"/>
              <a:gd name="T62" fmla="*/ 4735472 w 9070975"/>
              <a:gd name="T63" fmla="*/ 637823 h 1015365"/>
              <a:gd name="T64" fmla="*/ 4951570 w 9070975"/>
              <a:gd name="T65" fmla="*/ 660728 h 1015365"/>
              <a:gd name="T66" fmla="*/ 5165632 w 9070975"/>
              <a:gd name="T67" fmla="*/ 682028 h 1015365"/>
              <a:gd name="T68" fmla="*/ 5376591 w 9070975"/>
              <a:gd name="T69" fmla="*/ 701048 h 1015365"/>
              <a:gd name="T70" fmla="*/ 5583382 w 9070975"/>
              <a:gd name="T71" fmla="*/ 717113 h 1015365"/>
              <a:gd name="T72" fmla="*/ 5784939 w 9070975"/>
              <a:gd name="T73" fmla="*/ 729548 h 1015365"/>
              <a:gd name="T74" fmla="*/ 5980196 w 9070975"/>
              <a:gd name="T75" fmla="*/ 737677 h 1015365"/>
              <a:gd name="T76" fmla="*/ 6168087 w 9070975"/>
              <a:gd name="T77" fmla="*/ 740825 h 1015365"/>
              <a:gd name="T78" fmla="*/ 6347546 w 9070975"/>
              <a:gd name="T79" fmla="*/ 738317 h 1015365"/>
              <a:gd name="T80" fmla="*/ 6517507 w 9070975"/>
              <a:gd name="T81" fmla="*/ 729478 h 1015365"/>
              <a:gd name="T82" fmla="*/ 6681322 w 9070975"/>
              <a:gd name="T83" fmla="*/ 714141 h 1015365"/>
              <a:gd name="T84" fmla="*/ 6842900 w 9070975"/>
              <a:gd name="T85" fmla="*/ 692982 h 1015365"/>
              <a:gd name="T86" fmla="*/ 7002026 w 9070975"/>
              <a:gd name="T87" fmla="*/ 666586 h 1015365"/>
              <a:gd name="T88" fmla="*/ 7158484 w 9070975"/>
              <a:gd name="T89" fmla="*/ 635538 h 1015365"/>
              <a:gd name="T90" fmla="*/ 7312058 w 9070975"/>
              <a:gd name="T91" fmla="*/ 600423 h 1015365"/>
              <a:gd name="T92" fmla="*/ 7462535 w 9070975"/>
              <a:gd name="T93" fmla="*/ 561828 h 1015365"/>
              <a:gd name="T94" fmla="*/ 7609698 w 9070975"/>
              <a:gd name="T95" fmla="*/ 520338 h 1015365"/>
              <a:gd name="T96" fmla="*/ 7753332 w 9070975"/>
              <a:gd name="T97" fmla="*/ 476537 h 1015365"/>
              <a:gd name="T98" fmla="*/ 7893221 w 9070975"/>
              <a:gd name="T99" fmla="*/ 431013 h 1015365"/>
              <a:gd name="T100" fmla="*/ 8029151 w 9070975"/>
              <a:gd name="T101" fmla="*/ 384349 h 1015365"/>
              <a:gd name="T102" fmla="*/ 8160907 w 9070975"/>
              <a:gd name="T103" fmla="*/ 337132 h 1015365"/>
              <a:gd name="T104" fmla="*/ 8288271 w 9070975"/>
              <a:gd name="T105" fmla="*/ 289947 h 1015365"/>
              <a:gd name="T106" fmla="*/ 8411031 w 9070975"/>
              <a:gd name="T107" fmla="*/ 243379 h 1015365"/>
              <a:gd name="T108" fmla="*/ 8528969 w 9070975"/>
              <a:gd name="T109" fmla="*/ 198015 h 1015365"/>
              <a:gd name="T110" fmla="*/ 8641871 w 9070975"/>
              <a:gd name="T111" fmla="*/ 154439 h 1015365"/>
              <a:gd name="T112" fmla="*/ 8749522 w 9070975"/>
              <a:gd name="T113" fmla="*/ 113237 h 1015365"/>
              <a:gd name="T114" fmla="*/ 8851706 w 9070975"/>
              <a:gd name="T115" fmla="*/ 74994 h 1015365"/>
              <a:gd name="T116" fmla="*/ 8948208 w 9070975"/>
              <a:gd name="T117" fmla="*/ 40296 h 1015365"/>
              <a:gd name="T118" fmla="*/ 9038812 w 9070975"/>
              <a:gd name="T119" fmla="*/ 9728 h 1015365"/>
              <a:gd name="T120" fmla="*/ 9070606 w 9070975"/>
              <a:gd name="T121" fmla="*/ 0 h 1015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70975" h="1015365">
                <a:moveTo>
                  <a:pt x="0" y="1015178"/>
                </a:moveTo>
                <a:lnTo>
                  <a:pt x="69333" y="990040"/>
                </a:lnTo>
                <a:lnTo>
                  <a:pt x="147635" y="962345"/>
                </a:lnTo>
                <a:lnTo>
                  <a:pt x="233654" y="932760"/>
                </a:lnTo>
                <a:lnTo>
                  <a:pt x="327031" y="901628"/>
                </a:lnTo>
                <a:lnTo>
                  <a:pt x="427407" y="869292"/>
                </a:lnTo>
                <a:lnTo>
                  <a:pt x="534422" y="836096"/>
                </a:lnTo>
                <a:lnTo>
                  <a:pt x="647719" y="802383"/>
                </a:lnTo>
                <a:lnTo>
                  <a:pt x="766937" y="768494"/>
                </a:lnTo>
                <a:lnTo>
                  <a:pt x="891719" y="734774"/>
                </a:lnTo>
                <a:lnTo>
                  <a:pt x="1021705" y="701566"/>
                </a:lnTo>
                <a:lnTo>
                  <a:pt x="1156536" y="669212"/>
                </a:lnTo>
                <a:lnTo>
                  <a:pt x="1295853" y="638055"/>
                </a:lnTo>
                <a:lnTo>
                  <a:pt x="1439298" y="608440"/>
                </a:lnTo>
                <a:lnTo>
                  <a:pt x="1586511" y="580707"/>
                </a:lnTo>
                <a:lnTo>
                  <a:pt x="1737134" y="555202"/>
                </a:lnTo>
                <a:lnTo>
                  <a:pt x="1890807" y="532266"/>
                </a:lnTo>
                <a:lnTo>
                  <a:pt x="2047172" y="512243"/>
                </a:lnTo>
                <a:lnTo>
                  <a:pt x="2205870" y="495475"/>
                </a:lnTo>
                <a:lnTo>
                  <a:pt x="2366541" y="482307"/>
                </a:lnTo>
                <a:lnTo>
                  <a:pt x="2528828" y="473080"/>
                </a:lnTo>
                <a:lnTo>
                  <a:pt x="2696979" y="469071"/>
                </a:lnTo>
                <a:lnTo>
                  <a:pt x="2874818" y="470884"/>
                </a:lnTo>
                <a:lnTo>
                  <a:pt x="3061279" y="477845"/>
                </a:lnTo>
                <a:lnTo>
                  <a:pt x="3255298" y="489279"/>
                </a:lnTo>
                <a:lnTo>
                  <a:pt x="3455806" y="504510"/>
                </a:lnTo>
                <a:lnTo>
                  <a:pt x="3661740" y="522863"/>
                </a:lnTo>
                <a:lnTo>
                  <a:pt x="3872032" y="543662"/>
                </a:lnTo>
                <a:lnTo>
                  <a:pt x="4085618" y="566233"/>
                </a:lnTo>
                <a:lnTo>
                  <a:pt x="4301430" y="589901"/>
                </a:lnTo>
                <a:lnTo>
                  <a:pt x="4518403" y="613989"/>
                </a:lnTo>
                <a:lnTo>
                  <a:pt x="4735472" y="637823"/>
                </a:lnTo>
                <a:lnTo>
                  <a:pt x="4951570" y="660728"/>
                </a:lnTo>
                <a:lnTo>
                  <a:pt x="5165632" y="682028"/>
                </a:lnTo>
                <a:lnTo>
                  <a:pt x="5376591" y="701048"/>
                </a:lnTo>
                <a:lnTo>
                  <a:pt x="5583382" y="717113"/>
                </a:lnTo>
                <a:lnTo>
                  <a:pt x="5784939" y="729548"/>
                </a:lnTo>
                <a:lnTo>
                  <a:pt x="5980196" y="737677"/>
                </a:lnTo>
                <a:lnTo>
                  <a:pt x="6168087" y="740825"/>
                </a:lnTo>
                <a:lnTo>
                  <a:pt x="6347546" y="738317"/>
                </a:lnTo>
                <a:lnTo>
                  <a:pt x="6517507" y="729478"/>
                </a:lnTo>
                <a:lnTo>
                  <a:pt x="6681322" y="714141"/>
                </a:lnTo>
                <a:lnTo>
                  <a:pt x="6842900" y="692982"/>
                </a:lnTo>
                <a:lnTo>
                  <a:pt x="7002026" y="666586"/>
                </a:lnTo>
                <a:lnTo>
                  <a:pt x="7158484" y="635538"/>
                </a:lnTo>
                <a:lnTo>
                  <a:pt x="7312058" y="600423"/>
                </a:lnTo>
                <a:lnTo>
                  <a:pt x="7462535" y="561828"/>
                </a:lnTo>
                <a:lnTo>
                  <a:pt x="7609698" y="520338"/>
                </a:lnTo>
                <a:lnTo>
                  <a:pt x="7753332" y="476537"/>
                </a:lnTo>
                <a:lnTo>
                  <a:pt x="7893221" y="431013"/>
                </a:lnTo>
                <a:lnTo>
                  <a:pt x="8029151" y="384349"/>
                </a:lnTo>
                <a:lnTo>
                  <a:pt x="8160907" y="337132"/>
                </a:lnTo>
                <a:lnTo>
                  <a:pt x="8288271" y="289947"/>
                </a:lnTo>
                <a:lnTo>
                  <a:pt x="8411031" y="243379"/>
                </a:lnTo>
                <a:lnTo>
                  <a:pt x="8528969" y="198015"/>
                </a:lnTo>
                <a:lnTo>
                  <a:pt x="8641871" y="154439"/>
                </a:lnTo>
                <a:lnTo>
                  <a:pt x="8749522" y="113237"/>
                </a:lnTo>
                <a:lnTo>
                  <a:pt x="8851706" y="74994"/>
                </a:lnTo>
                <a:lnTo>
                  <a:pt x="8948208" y="40296"/>
                </a:lnTo>
                <a:lnTo>
                  <a:pt x="9038812" y="9728"/>
                </a:lnTo>
                <a:lnTo>
                  <a:pt x="9070606" y="0"/>
                </a:lnTo>
              </a:path>
            </a:pathLst>
          </a:custGeom>
          <a:noFill/>
          <a:ln w="10775">
            <a:solidFill>
              <a:srgbClr val="32B7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26" name="object 6"/>
          <p:cNvSpPr>
            <a:spLocks/>
          </p:cNvSpPr>
          <p:nvPr/>
        </p:nvSpPr>
        <p:spPr bwMode="auto">
          <a:xfrm>
            <a:off x="0" y="57150"/>
            <a:ext cx="9144000" cy="892175"/>
          </a:xfrm>
          <a:custGeom>
            <a:avLst/>
            <a:gdLst>
              <a:gd name="T0" fmla="*/ 0 w 9144000"/>
              <a:gd name="T1" fmla="*/ 892423 h 892810"/>
              <a:gd name="T2" fmla="*/ 69388 w 9144000"/>
              <a:gd name="T3" fmla="*/ 879607 h 892810"/>
              <a:gd name="T4" fmla="*/ 147824 w 9144000"/>
              <a:gd name="T5" fmla="*/ 863484 h 892810"/>
              <a:gd name="T6" fmla="*/ 234854 w 9144000"/>
              <a:gd name="T7" fmla="*/ 844446 h 892810"/>
              <a:gd name="T8" fmla="*/ 330021 w 9144000"/>
              <a:gd name="T9" fmla="*/ 822887 h 892810"/>
              <a:gd name="T10" fmla="*/ 432874 w 9144000"/>
              <a:gd name="T11" fmla="*/ 799197 h 892810"/>
              <a:gd name="T12" fmla="*/ 542955 w 9144000"/>
              <a:gd name="T13" fmla="*/ 773771 h 892810"/>
              <a:gd name="T14" fmla="*/ 659813 w 9144000"/>
              <a:gd name="T15" fmla="*/ 747000 h 892810"/>
              <a:gd name="T16" fmla="*/ 782991 w 9144000"/>
              <a:gd name="T17" fmla="*/ 719277 h 892810"/>
              <a:gd name="T18" fmla="*/ 912035 w 9144000"/>
              <a:gd name="T19" fmla="*/ 690994 h 892810"/>
              <a:gd name="T20" fmla="*/ 1046492 w 9144000"/>
              <a:gd name="T21" fmla="*/ 662543 h 892810"/>
              <a:gd name="T22" fmla="*/ 1185906 w 9144000"/>
              <a:gd name="T23" fmla="*/ 634318 h 892810"/>
              <a:gd name="T24" fmla="*/ 1329824 w 9144000"/>
              <a:gd name="T25" fmla="*/ 606709 h 892810"/>
              <a:gd name="T26" fmla="*/ 1477791 w 9144000"/>
              <a:gd name="T27" fmla="*/ 580111 h 892810"/>
              <a:gd name="T28" fmla="*/ 1629351 w 9144000"/>
              <a:gd name="T29" fmla="*/ 554914 h 892810"/>
              <a:gd name="T30" fmla="*/ 1784052 w 9144000"/>
              <a:gd name="T31" fmla="*/ 531513 h 892810"/>
              <a:gd name="T32" fmla="*/ 1941439 w 9144000"/>
              <a:gd name="T33" fmla="*/ 510298 h 892810"/>
              <a:gd name="T34" fmla="*/ 2101056 w 9144000"/>
              <a:gd name="T35" fmla="*/ 491663 h 892810"/>
              <a:gd name="T36" fmla="*/ 2262451 w 9144000"/>
              <a:gd name="T37" fmla="*/ 475999 h 892810"/>
              <a:gd name="T38" fmla="*/ 2425167 w 9144000"/>
              <a:gd name="T39" fmla="*/ 463700 h 892810"/>
              <a:gd name="T40" fmla="*/ 2588751 w 9144000"/>
              <a:gd name="T41" fmla="*/ 455157 h 892810"/>
              <a:gd name="T42" fmla="*/ 2757611 w 9144000"/>
              <a:gd name="T43" fmla="*/ 451094 h 892810"/>
              <a:gd name="T44" fmla="*/ 2935766 w 9144000"/>
              <a:gd name="T45" fmla="*/ 451579 h 892810"/>
              <a:gd name="T46" fmla="*/ 3122181 w 9144000"/>
              <a:gd name="T47" fmla="*/ 456080 h 892810"/>
              <a:gd name="T48" fmla="*/ 3315826 w 9144000"/>
              <a:gd name="T49" fmla="*/ 464064 h 892810"/>
              <a:gd name="T50" fmla="*/ 3515667 w 9144000"/>
              <a:gd name="T51" fmla="*/ 474999 h 892810"/>
              <a:gd name="T52" fmla="*/ 3720671 w 9144000"/>
              <a:gd name="T53" fmla="*/ 488353 h 892810"/>
              <a:gd name="T54" fmla="*/ 3929806 w 9144000"/>
              <a:gd name="T55" fmla="*/ 503593 h 892810"/>
              <a:gd name="T56" fmla="*/ 4142039 w 9144000"/>
              <a:gd name="T57" fmla="*/ 520186 h 892810"/>
              <a:gd name="T58" fmla="*/ 4356337 w 9144000"/>
              <a:gd name="T59" fmla="*/ 537600 h 892810"/>
              <a:gd name="T60" fmla="*/ 4571668 w 9144000"/>
              <a:gd name="T61" fmla="*/ 555303 h 892810"/>
              <a:gd name="T62" fmla="*/ 4786999 w 9144000"/>
              <a:gd name="T63" fmla="*/ 572762 h 892810"/>
              <a:gd name="T64" fmla="*/ 5001298 w 9144000"/>
              <a:gd name="T65" fmla="*/ 589445 h 892810"/>
              <a:gd name="T66" fmla="*/ 5213531 w 9144000"/>
              <a:gd name="T67" fmla="*/ 604818 h 892810"/>
              <a:gd name="T68" fmla="*/ 5422666 w 9144000"/>
              <a:gd name="T69" fmla="*/ 618351 h 892810"/>
              <a:gd name="T70" fmla="*/ 5627671 w 9144000"/>
              <a:gd name="T71" fmla="*/ 629509 h 892810"/>
              <a:gd name="T72" fmla="*/ 5827512 w 9144000"/>
              <a:gd name="T73" fmla="*/ 637761 h 892810"/>
              <a:gd name="T74" fmla="*/ 6021157 w 9144000"/>
              <a:gd name="T75" fmla="*/ 642575 h 892810"/>
              <a:gd name="T76" fmla="*/ 6207574 w 9144000"/>
              <a:gd name="T77" fmla="*/ 643417 h 892810"/>
              <a:gd name="T78" fmla="*/ 6385729 w 9144000"/>
              <a:gd name="T79" fmla="*/ 639755 h 892810"/>
              <a:gd name="T80" fmla="*/ 6554590 w 9144000"/>
              <a:gd name="T81" fmla="*/ 631057 h 892810"/>
              <a:gd name="T82" fmla="*/ 6717415 w 9144000"/>
              <a:gd name="T83" fmla="*/ 617153 h 892810"/>
              <a:gd name="T84" fmla="*/ 6878009 w 9144000"/>
              <a:gd name="T85" fmla="*/ 598509 h 892810"/>
              <a:gd name="T86" fmla="*/ 7036158 w 9144000"/>
              <a:gd name="T87" fmla="*/ 575606 h 892810"/>
              <a:gd name="T88" fmla="*/ 7191648 w 9144000"/>
              <a:gd name="T89" fmla="*/ 548924 h 892810"/>
              <a:gd name="T90" fmla="*/ 7344267 w 9144000"/>
              <a:gd name="T91" fmla="*/ 518944 h 892810"/>
              <a:gd name="T92" fmla="*/ 7493799 w 9144000"/>
              <a:gd name="T93" fmla="*/ 486146 h 892810"/>
              <a:gd name="T94" fmla="*/ 7640033 w 9144000"/>
              <a:gd name="T95" fmla="*/ 451010 h 892810"/>
              <a:gd name="T96" fmla="*/ 7782753 w 9144000"/>
              <a:gd name="T97" fmla="*/ 414016 h 892810"/>
              <a:gd name="T98" fmla="*/ 7921747 w 9144000"/>
              <a:gd name="T99" fmla="*/ 375645 h 892810"/>
              <a:gd name="T100" fmla="*/ 8056800 w 9144000"/>
              <a:gd name="T101" fmla="*/ 336377 h 892810"/>
              <a:gd name="T102" fmla="*/ 8187700 w 9144000"/>
              <a:gd name="T103" fmla="*/ 296691 h 892810"/>
              <a:gd name="T104" fmla="*/ 8314232 w 9144000"/>
              <a:gd name="T105" fmla="*/ 257069 h 892810"/>
              <a:gd name="T106" fmla="*/ 8436182 w 9144000"/>
              <a:gd name="T107" fmla="*/ 217991 h 892810"/>
              <a:gd name="T108" fmla="*/ 8553338 w 9144000"/>
              <a:gd name="T109" fmla="*/ 179936 h 892810"/>
              <a:gd name="T110" fmla="*/ 8665486 w 9144000"/>
              <a:gd name="T111" fmla="*/ 143385 h 892810"/>
              <a:gd name="T112" fmla="*/ 8772412 w 9144000"/>
              <a:gd name="T113" fmla="*/ 108818 h 892810"/>
              <a:gd name="T114" fmla="*/ 8873902 w 9144000"/>
              <a:gd name="T115" fmla="*/ 76716 h 892810"/>
              <a:gd name="T116" fmla="*/ 8969743 w 9144000"/>
              <a:gd name="T117" fmla="*/ 47559 h 892810"/>
              <a:gd name="T118" fmla="*/ 9059720 w 9144000"/>
              <a:gd name="T119" fmla="*/ 21827 h 892810"/>
              <a:gd name="T120" fmla="*/ 9143622 w 9144000"/>
              <a:gd name="T121" fmla="*/ 0 h 892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144000" h="892810">
                <a:moveTo>
                  <a:pt x="0" y="892423"/>
                </a:moveTo>
                <a:lnTo>
                  <a:pt x="69388" y="879607"/>
                </a:lnTo>
                <a:lnTo>
                  <a:pt x="147824" y="863484"/>
                </a:lnTo>
                <a:lnTo>
                  <a:pt x="234854" y="844446"/>
                </a:lnTo>
                <a:lnTo>
                  <a:pt x="330021" y="822887"/>
                </a:lnTo>
                <a:lnTo>
                  <a:pt x="432874" y="799197"/>
                </a:lnTo>
                <a:lnTo>
                  <a:pt x="542955" y="773771"/>
                </a:lnTo>
                <a:lnTo>
                  <a:pt x="659813" y="747000"/>
                </a:lnTo>
                <a:lnTo>
                  <a:pt x="782991" y="719277"/>
                </a:lnTo>
                <a:lnTo>
                  <a:pt x="912035" y="690994"/>
                </a:lnTo>
                <a:lnTo>
                  <a:pt x="1046492" y="662543"/>
                </a:lnTo>
                <a:lnTo>
                  <a:pt x="1185906" y="634318"/>
                </a:lnTo>
                <a:lnTo>
                  <a:pt x="1329824" y="606709"/>
                </a:lnTo>
                <a:lnTo>
                  <a:pt x="1477791" y="580111"/>
                </a:lnTo>
                <a:lnTo>
                  <a:pt x="1629351" y="554914"/>
                </a:lnTo>
                <a:lnTo>
                  <a:pt x="1784052" y="531513"/>
                </a:lnTo>
                <a:lnTo>
                  <a:pt x="1941439" y="510298"/>
                </a:lnTo>
                <a:lnTo>
                  <a:pt x="2101056" y="491663"/>
                </a:lnTo>
                <a:lnTo>
                  <a:pt x="2262451" y="475999"/>
                </a:lnTo>
                <a:lnTo>
                  <a:pt x="2425167" y="463700"/>
                </a:lnTo>
                <a:lnTo>
                  <a:pt x="2588751" y="455157"/>
                </a:lnTo>
                <a:lnTo>
                  <a:pt x="2757611" y="451094"/>
                </a:lnTo>
                <a:lnTo>
                  <a:pt x="2935766" y="451579"/>
                </a:lnTo>
                <a:lnTo>
                  <a:pt x="3122181" y="456080"/>
                </a:lnTo>
                <a:lnTo>
                  <a:pt x="3315826" y="464064"/>
                </a:lnTo>
                <a:lnTo>
                  <a:pt x="3515667" y="474999"/>
                </a:lnTo>
                <a:lnTo>
                  <a:pt x="3720671" y="488353"/>
                </a:lnTo>
                <a:lnTo>
                  <a:pt x="3929806" y="503593"/>
                </a:lnTo>
                <a:lnTo>
                  <a:pt x="4142039" y="520186"/>
                </a:lnTo>
                <a:lnTo>
                  <a:pt x="4356337" y="537600"/>
                </a:lnTo>
                <a:lnTo>
                  <a:pt x="4571668" y="555303"/>
                </a:lnTo>
                <a:lnTo>
                  <a:pt x="4786999" y="572762"/>
                </a:lnTo>
                <a:lnTo>
                  <a:pt x="5001298" y="589445"/>
                </a:lnTo>
                <a:lnTo>
                  <a:pt x="5213531" y="604818"/>
                </a:lnTo>
                <a:lnTo>
                  <a:pt x="5422666" y="618351"/>
                </a:lnTo>
                <a:lnTo>
                  <a:pt x="5627671" y="629509"/>
                </a:lnTo>
                <a:lnTo>
                  <a:pt x="5827512" y="637761"/>
                </a:lnTo>
                <a:lnTo>
                  <a:pt x="6021157" y="642575"/>
                </a:lnTo>
                <a:lnTo>
                  <a:pt x="6207574" y="643417"/>
                </a:lnTo>
                <a:lnTo>
                  <a:pt x="6385729" y="639755"/>
                </a:lnTo>
                <a:lnTo>
                  <a:pt x="6554590" y="631057"/>
                </a:lnTo>
                <a:lnTo>
                  <a:pt x="6717415" y="617153"/>
                </a:lnTo>
                <a:lnTo>
                  <a:pt x="6878009" y="598509"/>
                </a:lnTo>
                <a:lnTo>
                  <a:pt x="7036158" y="575606"/>
                </a:lnTo>
                <a:lnTo>
                  <a:pt x="7191648" y="548924"/>
                </a:lnTo>
                <a:lnTo>
                  <a:pt x="7344267" y="518944"/>
                </a:lnTo>
                <a:lnTo>
                  <a:pt x="7493799" y="486146"/>
                </a:lnTo>
                <a:lnTo>
                  <a:pt x="7640033" y="451010"/>
                </a:lnTo>
                <a:lnTo>
                  <a:pt x="7782753" y="414016"/>
                </a:lnTo>
                <a:lnTo>
                  <a:pt x="7921747" y="375645"/>
                </a:lnTo>
                <a:lnTo>
                  <a:pt x="8056800" y="336377"/>
                </a:lnTo>
                <a:lnTo>
                  <a:pt x="8187700" y="296691"/>
                </a:lnTo>
                <a:lnTo>
                  <a:pt x="8314232" y="257069"/>
                </a:lnTo>
                <a:lnTo>
                  <a:pt x="8436182" y="217991"/>
                </a:lnTo>
                <a:lnTo>
                  <a:pt x="8553338" y="179936"/>
                </a:lnTo>
                <a:lnTo>
                  <a:pt x="8665486" y="143385"/>
                </a:lnTo>
                <a:lnTo>
                  <a:pt x="8772412" y="108818"/>
                </a:lnTo>
                <a:lnTo>
                  <a:pt x="8873902" y="76716"/>
                </a:lnTo>
                <a:lnTo>
                  <a:pt x="8969743" y="47559"/>
                </a:lnTo>
                <a:lnTo>
                  <a:pt x="9059720" y="21827"/>
                </a:lnTo>
                <a:lnTo>
                  <a:pt x="9143622" y="0"/>
                </a:lnTo>
              </a:path>
            </a:pathLst>
          </a:custGeom>
          <a:noFill/>
          <a:ln w="9524">
            <a:solidFill>
              <a:srgbClr val="0FCF9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bject 7"/>
          <p:cNvSpPr txBox="1"/>
          <p:nvPr/>
        </p:nvSpPr>
        <p:spPr>
          <a:xfrm>
            <a:off x="228601" y="919146"/>
            <a:ext cx="8686798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10" dirty="0" smtClean="0">
                <a:solidFill>
                  <a:srgbClr val="FF0000"/>
                </a:solidFill>
                <a:cs typeface="Lucida Sans Unicode"/>
              </a:rPr>
              <a:t>D</a:t>
            </a:r>
            <a:r>
              <a:rPr lang="en-US" sz="4000" b="1" spc="-10" dirty="0" smtClean="0">
                <a:solidFill>
                  <a:srgbClr val="FF0000"/>
                </a:solidFill>
                <a:cs typeface="Lucida Sans Unicode"/>
              </a:rPr>
              <a:t>E</a:t>
            </a:r>
            <a:r>
              <a:rPr lang="en-US" sz="4000" b="1" spc="-25" dirty="0" smtClean="0">
                <a:solidFill>
                  <a:srgbClr val="FF0000"/>
                </a:solidFill>
                <a:cs typeface="Lucida Sans Unicode"/>
              </a:rPr>
              <a:t>PT</a:t>
            </a:r>
            <a:r>
              <a:rPr lang="en-US" sz="4000" b="1" spc="-10" dirty="0" smtClean="0">
                <a:solidFill>
                  <a:srgbClr val="FF0000"/>
                </a:solidFill>
                <a:cs typeface="Lucida Sans Unicode"/>
              </a:rPr>
              <a:t>H</a:t>
            </a:r>
            <a:r>
              <a:rPr lang="en-US" sz="4000" b="1" spc="-20" dirty="0">
                <a:solidFill>
                  <a:srgbClr val="FF0000"/>
                </a:solidFill>
                <a:cs typeface="Lucida Sans Unicode"/>
              </a:rPr>
              <a:t> </a:t>
            </a:r>
            <a:r>
              <a:rPr lang="en-US" sz="4000" b="1" spc="-20" dirty="0" smtClean="0">
                <a:solidFill>
                  <a:srgbClr val="FF0000"/>
                </a:solidFill>
                <a:cs typeface="Lucida Sans Unicode"/>
              </a:rPr>
              <a:t> </a:t>
            </a:r>
            <a:r>
              <a:rPr lang="en-US" sz="4000" b="1" spc="-5" dirty="0" smtClean="0">
                <a:solidFill>
                  <a:srgbClr val="FF0000"/>
                </a:solidFill>
                <a:cs typeface="Lucida Sans Unicode"/>
              </a:rPr>
              <a:t>FIRS</a:t>
            </a:r>
            <a:r>
              <a:rPr lang="en-US" sz="4000" b="1" dirty="0" smtClean="0">
                <a:solidFill>
                  <a:srgbClr val="FF0000"/>
                </a:solidFill>
                <a:cs typeface="Lucida Sans Unicode"/>
              </a:rPr>
              <a:t>T</a:t>
            </a:r>
            <a:r>
              <a:rPr lang="en-US" sz="4000" b="1" spc="-20" dirty="0" smtClean="0">
                <a:solidFill>
                  <a:srgbClr val="FF0000"/>
                </a:solidFill>
                <a:cs typeface="Lucida Sans Unicode"/>
              </a:rPr>
              <a:t>  </a:t>
            </a:r>
            <a:r>
              <a:rPr lang="en-US" sz="4000" b="1" spc="-25" dirty="0" smtClean="0">
                <a:solidFill>
                  <a:srgbClr val="FF0000"/>
                </a:solidFill>
                <a:cs typeface="Lucida Sans Unicode"/>
              </a:rPr>
              <a:t>SEARCH</a:t>
            </a:r>
            <a:r>
              <a:rPr lang="en-US" sz="4000" b="1" spc="190" dirty="0" smtClean="0">
                <a:solidFill>
                  <a:srgbClr val="FF0000"/>
                </a:solidFill>
                <a:cs typeface="Times New Roman"/>
              </a:rPr>
              <a:t>  </a:t>
            </a:r>
            <a:r>
              <a:rPr lang="en-US" sz="4000" b="1" spc="10" dirty="0" smtClean="0">
                <a:solidFill>
                  <a:srgbClr val="FF0000"/>
                </a:solidFill>
                <a:cs typeface="Lucida Sans Unicode"/>
              </a:rPr>
              <a:t>(</a:t>
            </a:r>
            <a:r>
              <a:rPr lang="en-US" sz="4000" b="1" spc="10" dirty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sz="4000" b="1" spc="-20" dirty="0">
                <a:solidFill>
                  <a:srgbClr val="FF0000"/>
                </a:solidFill>
                <a:cs typeface="Lucida Sans Unicode"/>
              </a:rPr>
              <a:t>S)</a:t>
            </a:r>
            <a:endParaRPr lang="en-US" sz="4000" b="1" dirty="0">
              <a:solidFill>
                <a:srgbClr val="FF0000"/>
              </a:solidFill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574" y="2152650"/>
            <a:ext cx="8378825" cy="37379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85750" indent="-27305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285750" algn="l"/>
              </a:tabLs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What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the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idea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behind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DFS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?</a:t>
            </a:r>
          </a:p>
          <a:p>
            <a:pPr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  <a:p>
            <a:pPr marL="457200" lvl="1" indent="0">
              <a:spcBef>
                <a:spcPts val="1063"/>
              </a:spcBef>
              <a:buClr>
                <a:srgbClr val="FFFFFF"/>
              </a:buClr>
              <a:buSzPct val="125000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*  	Travel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far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you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can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down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path</a:t>
            </a:r>
          </a:p>
          <a:p>
            <a:pPr marL="457200" lvl="1" indent="0" algn="just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*	Back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up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little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possible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when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you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reach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"dead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end"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1" indent="-342900" algn="just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(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i.e.,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next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vertex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been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"marked"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or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there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no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next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vertex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).</a:t>
            </a:r>
          </a:p>
          <a:p>
            <a:pPr marL="800100" lvl="1" indent="-342900" algn="just">
              <a:lnSpc>
                <a:spcPct val="119000"/>
              </a:lnSpc>
              <a:spcBef>
                <a:spcPts val="375"/>
              </a:spcBef>
              <a:buClr>
                <a:srgbClr val="FFFFFF"/>
              </a:buClr>
              <a:buSzPct val="125000"/>
              <a:buFont typeface="Arial" charset="0"/>
              <a:buChar char="•"/>
            </a:pP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  <a:p>
            <a:pPr>
              <a:spcBef>
                <a:spcPts val="1488"/>
              </a:spcBef>
              <a:buClr>
                <a:srgbClr val="FFFFFF"/>
              </a:buClr>
              <a:buSzPct val="125000"/>
              <a:buFont typeface="Arial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DFS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can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be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implemented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efficiently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using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a  </a:t>
            </a:r>
            <a:r>
              <a:rPr lang="en-US" sz="25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ea typeface="Lucida Sans Unicode" pitchFamily="34" charset="0"/>
                <a:cs typeface="Times New Roman" pitchFamily="18" charset="0"/>
              </a:rPr>
              <a:t>stack</a:t>
            </a:r>
            <a:endParaRPr lang="en-US" sz="25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ea typeface="Lucida Sans Unicode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8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Himanshu Srivastava\Pictures\dfs bfs\1.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sz="4800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0775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manshu Srivastava\Pictures\dfs bfs\1.2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79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imanshu Srivastava\Pictures\dfs bfs\1.3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imanshu Srivastava\Pictures\dfs bfs\1.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500" y="2302626"/>
            <a:ext cx="7747000" cy="376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10" dirty="0" smtClean="0">
                <a:solidFill>
                  <a:srgbClr val="FF0000"/>
                </a:solidFill>
                <a:cs typeface="Lucida Sans Unicode"/>
              </a:rPr>
              <a:t>DF</a:t>
            </a:r>
            <a:r>
              <a:rPr lang="en-US" b="1" spc="-20" dirty="0" smtClean="0">
                <a:solidFill>
                  <a:srgbClr val="FF0000"/>
                </a:solidFill>
                <a:cs typeface="Lucida Sans Unicode"/>
              </a:rPr>
              <a:t>S 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132</TotalTime>
  <Words>141</Words>
  <Application>Microsoft Office PowerPoint</Application>
  <PresentationFormat>On-screen Show (4:3)</PresentationFormat>
  <Paragraphs>68</Paragraphs>
  <Slides>42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Hardcover</vt:lpstr>
      <vt:lpstr>   DESIGN  and  ANALYSIS  of  ALGORITHMS   HIMANSHU  SRIVASTAVA  CSE  2nd  Year  Roll  no.  :   181220031    </vt:lpstr>
      <vt:lpstr>PowerPoint Presentation</vt:lpstr>
      <vt:lpstr>PowerPoint Presentation</vt:lpstr>
      <vt:lpstr>PowerPoint Presentation</vt:lpstr>
      <vt:lpstr>PowerPoint Presentation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DFS  Example</vt:lpstr>
      <vt:lpstr>PowerPoint Presentation</vt:lpstr>
      <vt:lpstr>BREADTH  FIRST  SEARCH  (BFS)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  <vt:lpstr>BFS 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Himanshu Srivastava</dc:creator>
  <cp:lastModifiedBy>Himanshu Srivastava</cp:lastModifiedBy>
  <cp:revision>8</cp:revision>
  <dcterms:created xsi:type="dcterms:W3CDTF">2020-04-23T05:36:12Z</dcterms:created>
  <dcterms:modified xsi:type="dcterms:W3CDTF">2020-04-24T13:16:10Z</dcterms:modified>
</cp:coreProperties>
</file>